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49">
  <p:sldMasterIdLst>
    <p:sldMasterId id="2147483648" r:id="rId4"/>
  </p:sldMasterIdLst>
  <p:notesMasterIdLst>
    <p:notesMasterId r:id="rId29"/>
  </p:notesMasterIdLst>
  <p:sldIdLst>
    <p:sldId id="256" r:id="rId5"/>
    <p:sldId id="257" r:id="rId6"/>
    <p:sldId id="296" r:id="rId7"/>
    <p:sldId id="259" r:id="rId8"/>
    <p:sldId id="280" r:id="rId9"/>
    <p:sldId id="261" r:id="rId10"/>
    <p:sldId id="301" r:id="rId11"/>
    <p:sldId id="262" r:id="rId12"/>
    <p:sldId id="264" r:id="rId13"/>
    <p:sldId id="297" r:id="rId14"/>
    <p:sldId id="298" r:id="rId15"/>
    <p:sldId id="265" r:id="rId16"/>
    <p:sldId id="289" r:id="rId17"/>
    <p:sldId id="290" r:id="rId18"/>
    <p:sldId id="286" r:id="rId19"/>
    <p:sldId id="287" r:id="rId20"/>
    <p:sldId id="291" r:id="rId21"/>
    <p:sldId id="299" r:id="rId22"/>
    <p:sldId id="300" r:id="rId23"/>
    <p:sldId id="284" r:id="rId24"/>
    <p:sldId id="276" r:id="rId25"/>
    <p:sldId id="292" r:id="rId26"/>
    <p:sldId id="293" r:id="rId27"/>
    <p:sldId id="295" r:id="rId28"/>
  </p:sldIdLst>
  <p:sldSz cx="12192000" cy="6858000"/>
  <p:notesSz cx="6858000" cy="9144000"/>
  <p:defaultTextStyle>
    <a:defPPr lvl="0">
      <a:defRPr lang="es-ES"/>
    </a:defPPr>
    <a:lvl1pPr marL="0" lvl="0" algn="l" defTabSz="457200" rtl="0" eaLnBrk="1" latinLnBrk="0" hangingPunct="1">
      <a:defRPr sz="1800" kern="1200">
        <a:solidFill>
          <a:schemeClr val="tx1"/>
        </a:solidFill>
        <a:latin typeface="+mn-lt"/>
        <a:ea typeface="+mn-ea"/>
        <a:cs typeface="+mn-cs"/>
      </a:defRPr>
    </a:lvl1pPr>
    <a:lvl2pPr marL="457200" lvl="1" algn="l" defTabSz="457200" rtl="0" eaLnBrk="1" latinLnBrk="0" hangingPunct="1">
      <a:defRPr sz="1800" kern="1200">
        <a:solidFill>
          <a:schemeClr val="tx1"/>
        </a:solidFill>
        <a:latin typeface="+mn-lt"/>
        <a:ea typeface="+mn-ea"/>
        <a:cs typeface="+mn-cs"/>
      </a:defRPr>
    </a:lvl2pPr>
    <a:lvl3pPr marL="914400" lvl="2" algn="l" defTabSz="457200" rtl="0" eaLnBrk="1" latinLnBrk="0" hangingPunct="1">
      <a:defRPr sz="1800" kern="1200">
        <a:solidFill>
          <a:schemeClr val="tx1"/>
        </a:solidFill>
        <a:latin typeface="+mn-lt"/>
        <a:ea typeface="+mn-ea"/>
        <a:cs typeface="+mn-cs"/>
      </a:defRPr>
    </a:lvl3pPr>
    <a:lvl4pPr marL="1371600" lvl="3" algn="l" defTabSz="457200" rtl="0" eaLnBrk="1" latinLnBrk="0" hangingPunct="1">
      <a:defRPr sz="1800" kern="1200">
        <a:solidFill>
          <a:schemeClr val="tx1"/>
        </a:solidFill>
        <a:latin typeface="+mn-lt"/>
        <a:ea typeface="+mn-ea"/>
        <a:cs typeface="+mn-cs"/>
      </a:defRPr>
    </a:lvl4pPr>
    <a:lvl5pPr marL="1828800" lvl="4" algn="l" defTabSz="457200" rtl="0" eaLnBrk="1" latinLnBrk="0" hangingPunct="1">
      <a:defRPr sz="1800" kern="1200">
        <a:solidFill>
          <a:schemeClr val="tx1"/>
        </a:solidFill>
        <a:latin typeface="+mn-lt"/>
        <a:ea typeface="+mn-ea"/>
        <a:cs typeface="+mn-cs"/>
      </a:defRPr>
    </a:lvl5pPr>
    <a:lvl6pPr marL="2286000" lvl="5" algn="l" defTabSz="457200" rtl="0" eaLnBrk="1" latinLnBrk="0" hangingPunct="1">
      <a:defRPr sz="1800" kern="1200">
        <a:solidFill>
          <a:schemeClr val="tx1"/>
        </a:solidFill>
        <a:latin typeface="+mn-lt"/>
        <a:ea typeface="+mn-ea"/>
        <a:cs typeface="+mn-cs"/>
      </a:defRPr>
    </a:lvl6pPr>
    <a:lvl7pPr marL="2743200" lvl="6" algn="l" defTabSz="457200" rtl="0" eaLnBrk="1" latinLnBrk="0" hangingPunct="1">
      <a:defRPr sz="1800" kern="1200">
        <a:solidFill>
          <a:schemeClr val="tx1"/>
        </a:solidFill>
        <a:latin typeface="+mn-lt"/>
        <a:ea typeface="+mn-ea"/>
        <a:cs typeface="+mn-cs"/>
      </a:defRPr>
    </a:lvl7pPr>
    <a:lvl8pPr marL="3200400" lvl="7" algn="l" defTabSz="457200" rtl="0" eaLnBrk="1" latinLnBrk="0" hangingPunct="1">
      <a:defRPr sz="1800" kern="1200">
        <a:solidFill>
          <a:schemeClr val="tx1"/>
        </a:solidFill>
        <a:latin typeface="+mn-lt"/>
        <a:ea typeface="+mn-ea"/>
        <a:cs typeface="+mn-cs"/>
      </a:defRPr>
    </a:lvl8pPr>
    <a:lvl9pPr marL="3657600" lvl="8"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C959D2-BFD1-6335-6EED-56FF9D3045A4}" name="OMAR VIVAS" initials="OV" userId="S::ovivasr@profesores.uniajc.edu.co::b66e1f0c-295f-47b1-a795-bb96aaaa981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1C4322-8867-4030-B186-A92257041E26}" v="450" dt="2023-06-22T15:36:26.491"/>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62" autoAdjust="0"/>
    <p:restoredTop sz="94660"/>
  </p:normalViewPr>
  <p:slideViewPr>
    <p:cSldViewPr snapToGrid="0">
      <p:cViewPr varScale="1">
        <p:scale>
          <a:sx n="64" d="100"/>
          <a:sy n="64" d="100"/>
        </p:scale>
        <p:origin x="852" y="78"/>
      </p:cViewPr>
      <p:guideLst>
        <p:guide orient="horz" pos="2251"/>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lud Ocupacional" userId="493f7ae1-dff0-46ad-ab3d-f47063cf5979" providerId="ADAL" clId="{591C4322-8867-4030-B186-A92257041E26}"/>
    <pc:docChg chg="undo custSel modSld sldOrd">
      <pc:chgData name="Salud Ocupacional" userId="493f7ae1-dff0-46ad-ab3d-f47063cf5979" providerId="ADAL" clId="{591C4322-8867-4030-B186-A92257041E26}" dt="2023-06-22T15:36:41.382" v="1398" actId="1076"/>
      <pc:docMkLst>
        <pc:docMk/>
      </pc:docMkLst>
      <pc:sldChg chg="addSp delSp modSp mod">
        <pc:chgData name="Salud Ocupacional" userId="493f7ae1-dff0-46ad-ab3d-f47063cf5979" providerId="ADAL" clId="{591C4322-8867-4030-B186-A92257041E26}" dt="2023-06-22T15:36:15.502" v="1393" actId="1076"/>
        <pc:sldMkLst>
          <pc:docMk/>
          <pc:sldMk cId="1104461175" sldId="261"/>
        </pc:sldMkLst>
        <pc:spChg chg="topLvl">
          <ac:chgData name="Salud Ocupacional" userId="493f7ae1-dff0-46ad-ab3d-f47063cf5979" providerId="ADAL" clId="{591C4322-8867-4030-B186-A92257041E26}" dt="2023-06-22T15:34:40.370" v="1371" actId="478"/>
          <ac:spMkLst>
            <pc:docMk/>
            <pc:sldMk cId="1104461175" sldId="261"/>
            <ac:spMk id="10" creationId="{65AFB7D6-73DB-7216-C366-03BEE6EF8D29}"/>
          </ac:spMkLst>
        </pc:spChg>
        <pc:spChg chg="mod">
          <ac:chgData name="Salud Ocupacional" userId="493f7ae1-dff0-46ad-ab3d-f47063cf5979" providerId="ADAL" clId="{591C4322-8867-4030-B186-A92257041E26}" dt="2023-06-22T15:36:15.502" v="1393" actId="1076"/>
          <ac:spMkLst>
            <pc:docMk/>
            <pc:sldMk cId="1104461175" sldId="261"/>
            <ac:spMk id="26" creationId="{FAC7D3D7-5ABA-9603-8153-267E0278FF7B}"/>
          </ac:spMkLst>
        </pc:spChg>
        <pc:spChg chg="mod">
          <ac:chgData name="Salud Ocupacional" userId="493f7ae1-dff0-46ad-ab3d-f47063cf5979" providerId="ADAL" clId="{591C4322-8867-4030-B186-A92257041E26}" dt="2023-06-22T15:36:04.808" v="1391" actId="1076"/>
          <ac:spMkLst>
            <pc:docMk/>
            <pc:sldMk cId="1104461175" sldId="261"/>
            <ac:spMk id="27" creationId="{72F184F7-2A0C-C338-FC9A-9B89902D7036}"/>
          </ac:spMkLst>
        </pc:spChg>
        <pc:spChg chg="mod">
          <ac:chgData name="Salud Ocupacional" userId="493f7ae1-dff0-46ad-ab3d-f47063cf5979" providerId="ADAL" clId="{591C4322-8867-4030-B186-A92257041E26}" dt="2023-06-22T15:36:07.509" v="1392" actId="1076"/>
          <ac:spMkLst>
            <pc:docMk/>
            <pc:sldMk cId="1104461175" sldId="261"/>
            <ac:spMk id="28" creationId="{1001721E-FB49-A74F-668F-9DFDD4DDB26C}"/>
          </ac:spMkLst>
        </pc:spChg>
        <pc:spChg chg="del">
          <ac:chgData name="Salud Ocupacional" userId="493f7ae1-dff0-46ad-ab3d-f47063cf5979" providerId="ADAL" clId="{591C4322-8867-4030-B186-A92257041E26}" dt="2023-06-22T15:25:45.445" v="905" actId="478"/>
          <ac:spMkLst>
            <pc:docMk/>
            <pc:sldMk cId="1104461175" sldId="261"/>
            <ac:spMk id="30" creationId="{DDFBD4C3-475F-D936-CC97-FDD0E7CF84A0}"/>
          </ac:spMkLst>
        </pc:spChg>
        <pc:grpChg chg="del">
          <ac:chgData name="Salud Ocupacional" userId="493f7ae1-dff0-46ad-ab3d-f47063cf5979" providerId="ADAL" clId="{591C4322-8867-4030-B186-A92257041E26}" dt="2023-06-22T15:34:40.370" v="1371" actId="478"/>
          <ac:grpSpMkLst>
            <pc:docMk/>
            <pc:sldMk cId="1104461175" sldId="261"/>
            <ac:grpSpMk id="6" creationId="{CC084C4F-25AB-797D-D7A0-C68C815B918E}"/>
          </ac:grpSpMkLst>
        </pc:grpChg>
        <pc:graphicFrameChg chg="add mod modGraphic">
          <ac:chgData name="Salud Ocupacional" userId="493f7ae1-dff0-46ad-ab3d-f47063cf5979" providerId="ADAL" clId="{591C4322-8867-4030-B186-A92257041E26}" dt="2023-06-22T15:35:29.810" v="1383"/>
          <ac:graphicFrameMkLst>
            <pc:docMk/>
            <pc:sldMk cId="1104461175" sldId="261"/>
            <ac:graphicFrameMk id="2" creationId="{6BBC6A7E-A717-E688-EB1C-0D55292901AF}"/>
          </ac:graphicFrameMkLst>
        </pc:graphicFrameChg>
        <pc:graphicFrameChg chg="mod">
          <ac:chgData name="Salud Ocupacional" userId="493f7ae1-dff0-46ad-ab3d-f47063cf5979" providerId="ADAL" clId="{591C4322-8867-4030-B186-A92257041E26}" dt="2023-06-22T15:35:17.080" v="1379" actId="1076"/>
          <ac:graphicFrameMkLst>
            <pc:docMk/>
            <pc:sldMk cId="1104461175" sldId="261"/>
            <ac:graphicFrameMk id="23" creationId="{7E5902C3-4033-1315-7A1A-A7C9D14F2424}"/>
          </ac:graphicFrameMkLst>
        </pc:graphicFrameChg>
        <pc:picChg chg="del topLvl">
          <ac:chgData name="Salud Ocupacional" userId="493f7ae1-dff0-46ad-ab3d-f47063cf5979" providerId="ADAL" clId="{591C4322-8867-4030-B186-A92257041E26}" dt="2023-06-22T15:34:40.370" v="1371" actId="478"/>
          <ac:picMkLst>
            <pc:docMk/>
            <pc:sldMk cId="1104461175" sldId="261"/>
            <ac:picMk id="9" creationId="{E48F64DE-D01C-8001-2D90-61A1F7E3232B}"/>
          </ac:picMkLst>
        </pc:picChg>
      </pc:sldChg>
      <pc:sldChg chg="modSp mod">
        <pc:chgData name="Salud Ocupacional" userId="493f7ae1-dff0-46ad-ab3d-f47063cf5979" providerId="ADAL" clId="{591C4322-8867-4030-B186-A92257041E26}" dt="2023-06-22T12:25:37.325" v="525" actId="20577"/>
        <pc:sldMkLst>
          <pc:docMk/>
          <pc:sldMk cId="3088609835" sldId="262"/>
        </pc:sldMkLst>
        <pc:graphicFrameChg chg="mod modGraphic">
          <ac:chgData name="Salud Ocupacional" userId="493f7ae1-dff0-46ad-ab3d-f47063cf5979" providerId="ADAL" clId="{591C4322-8867-4030-B186-A92257041E26}" dt="2023-06-22T12:25:37.325" v="525" actId="20577"/>
          <ac:graphicFrameMkLst>
            <pc:docMk/>
            <pc:sldMk cId="3088609835" sldId="262"/>
            <ac:graphicFrameMk id="11" creationId="{8E45E516-333A-FE74-B2C5-B4D7CA1EC438}"/>
          </ac:graphicFrameMkLst>
        </pc:graphicFrameChg>
      </pc:sldChg>
      <pc:sldChg chg="modSp mod">
        <pc:chgData name="Salud Ocupacional" userId="493f7ae1-dff0-46ad-ab3d-f47063cf5979" providerId="ADAL" clId="{591C4322-8867-4030-B186-A92257041E26}" dt="2023-06-22T12:31:38.560" v="565" actId="20577"/>
        <pc:sldMkLst>
          <pc:docMk/>
          <pc:sldMk cId="1387604534" sldId="284"/>
        </pc:sldMkLst>
        <pc:spChg chg="mod">
          <ac:chgData name="Salud Ocupacional" userId="493f7ae1-dff0-46ad-ab3d-f47063cf5979" providerId="ADAL" clId="{591C4322-8867-4030-B186-A92257041E26}" dt="2023-06-22T12:31:38.560" v="565" actId="20577"/>
          <ac:spMkLst>
            <pc:docMk/>
            <pc:sldMk cId="1387604534" sldId="284"/>
            <ac:spMk id="6" creationId="{C051ECD9-03DE-BDD8-6A6B-F7F117A7F035}"/>
          </ac:spMkLst>
        </pc:spChg>
      </pc:sldChg>
      <pc:sldChg chg="addSp delSp modSp mod">
        <pc:chgData name="Salud Ocupacional" userId="493f7ae1-dff0-46ad-ab3d-f47063cf5979" providerId="ADAL" clId="{591C4322-8867-4030-B186-A92257041E26}" dt="2023-06-22T15:21:15.678" v="848" actId="1076"/>
        <pc:sldMkLst>
          <pc:docMk/>
          <pc:sldMk cId="1169554553" sldId="286"/>
        </pc:sldMkLst>
        <pc:spChg chg="add mod">
          <ac:chgData name="Salud Ocupacional" userId="493f7ae1-dff0-46ad-ab3d-f47063cf5979" providerId="ADAL" clId="{591C4322-8867-4030-B186-A92257041E26}" dt="2023-06-22T15:20:59.078" v="845" actId="122"/>
          <ac:spMkLst>
            <pc:docMk/>
            <pc:sldMk cId="1169554553" sldId="286"/>
            <ac:spMk id="4" creationId="{984CE8DB-5D0A-1BF7-2CEC-8919F188CA48}"/>
          </ac:spMkLst>
        </pc:spChg>
        <pc:spChg chg="add mod">
          <ac:chgData name="Salud Ocupacional" userId="493f7ae1-dff0-46ad-ab3d-f47063cf5979" providerId="ADAL" clId="{591C4322-8867-4030-B186-A92257041E26}" dt="2023-06-22T15:21:11.566" v="847" actId="1076"/>
          <ac:spMkLst>
            <pc:docMk/>
            <pc:sldMk cId="1169554553" sldId="286"/>
            <ac:spMk id="5" creationId="{D47C1B1F-0D0D-04FD-9675-ED341CA5FC5B}"/>
          </ac:spMkLst>
        </pc:spChg>
        <pc:picChg chg="add mod">
          <ac:chgData name="Salud Ocupacional" userId="493f7ae1-dff0-46ad-ab3d-f47063cf5979" providerId="ADAL" clId="{591C4322-8867-4030-B186-A92257041E26}" dt="2023-06-22T15:21:15.678" v="848" actId="1076"/>
          <ac:picMkLst>
            <pc:docMk/>
            <pc:sldMk cId="1169554553" sldId="286"/>
            <ac:picMk id="3" creationId="{04307CA9-3379-8634-56FC-95D8B2D8A00E}"/>
          </ac:picMkLst>
        </pc:picChg>
        <pc:picChg chg="del">
          <ac:chgData name="Salud Ocupacional" userId="493f7ae1-dff0-46ad-ab3d-f47063cf5979" providerId="ADAL" clId="{591C4322-8867-4030-B186-A92257041E26}" dt="2023-06-22T12:27:04.191" v="526" actId="478"/>
          <ac:picMkLst>
            <pc:docMk/>
            <pc:sldMk cId="1169554553" sldId="286"/>
            <ac:picMk id="17" creationId="{319B545E-32B2-B57C-0625-BE4E6C5D32F0}"/>
          </ac:picMkLst>
        </pc:picChg>
        <pc:picChg chg="mod">
          <ac:chgData name="Salud Ocupacional" userId="493f7ae1-dff0-46ad-ab3d-f47063cf5979" providerId="ADAL" clId="{591C4322-8867-4030-B186-A92257041E26}" dt="2023-06-22T15:20:20.768" v="779" actId="1076"/>
          <ac:picMkLst>
            <pc:docMk/>
            <pc:sldMk cId="1169554553" sldId="286"/>
            <ac:picMk id="21" creationId="{C24645F5-9EBC-BCD1-9546-1B4048E96EE3}"/>
          </ac:picMkLst>
        </pc:picChg>
      </pc:sldChg>
      <pc:sldChg chg="addSp modSp mod">
        <pc:chgData name="Salud Ocupacional" userId="493f7ae1-dff0-46ad-ab3d-f47063cf5979" providerId="ADAL" clId="{591C4322-8867-4030-B186-A92257041E26}" dt="2023-06-22T15:21:47.593" v="854" actId="1076"/>
        <pc:sldMkLst>
          <pc:docMk/>
          <pc:sldMk cId="3673913124" sldId="289"/>
        </pc:sldMkLst>
        <pc:spChg chg="add mod">
          <ac:chgData name="Salud Ocupacional" userId="493f7ae1-dff0-46ad-ab3d-f47063cf5979" providerId="ADAL" clId="{591C4322-8867-4030-B186-A92257041E26}" dt="2023-06-22T15:21:34.874" v="850" actId="1076"/>
          <ac:spMkLst>
            <pc:docMk/>
            <pc:sldMk cId="3673913124" sldId="289"/>
            <ac:spMk id="2" creationId="{E07F905F-34F6-9706-E54F-FDEE5FD3C65E}"/>
          </ac:spMkLst>
        </pc:spChg>
        <pc:spChg chg="add mod">
          <ac:chgData name="Salud Ocupacional" userId="493f7ae1-dff0-46ad-ab3d-f47063cf5979" providerId="ADAL" clId="{591C4322-8867-4030-B186-A92257041E26}" dt="2023-06-22T15:21:47.593" v="854" actId="1076"/>
          <ac:spMkLst>
            <pc:docMk/>
            <pc:sldMk cId="3673913124" sldId="289"/>
            <ac:spMk id="4" creationId="{A4900B5C-A69B-0671-07A4-2208E752751B}"/>
          </ac:spMkLst>
        </pc:spChg>
      </pc:sldChg>
      <pc:sldChg chg="addSp modSp mod">
        <pc:chgData name="Salud Ocupacional" userId="493f7ae1-dff0-46ad-ab3d-f47063cf5979" providerId="ADAL" clId="{591C4322-8867-4030-B186-A92257041E26}" dt="2023-06-22T15:22:52.757" v="880" actId="113"/>
        <pc:sldMkLst>
          <pc:docMk/>
          <pc:sldMk cId="4074199578" sldId="291"/>
        </pc:sldMkLst>
        <pc:spChg chg="add mod">
          <ac:chgData name="Salud Ocupacional" userId="493f7ae1-dff0-46ad-ab3d-f47063cf5979" providerId="ADAL" clId="{591C4322-8867-4030-B186-A92257041E26}" dt="2023-06-22T15:22:52.757" v="880" actId="113"/>
          <ac:spMkLst>
            <pc:docMk/>
            <pc:sldMk cId="4074199578" sldId="291"/>
            <ac:spMk id="3" creationId="{8F701778-3CD6-05AA-367F-B43DE07B4739}"/>
          </ac:spMkLst>
        </pc:spChg>
      </pc:sldChg>
      <pc:sldChg chg="addSp delSp modSp mod">
        <pc:chgData name="Salud Ocupacional" userId="493f7ae1-dff0-46ad-ab3d-f47063cf5979" providerId="ADAL" clId="{591C4322-8867-4030-B186-A92257041E26}" dt="2023-06-22T15:34:25.180" v="1369" actId="1076"/>
        <pc:sldMkLst>
          <pc:docMk/>
          <pc:sldMk cId="77902445" sldId="296"/>
        </pc:sldMkLst>
        <pc:spChg chg="add mod">
          <ac:chgData name="Salud Ocupacional" userId="493f7ae1-dff0-46ad-ab3d-f47063cf5979" providerId="ADAL" clId="{591C4322-8867-4030-B186-A92257041E26}" dt="2023-06-21T19:23:14.881" v="207" actId="6549"/>
          <ac:spMkLst>
            <pc:docMk/>
            <pc:sldMk cId="77902445" sldId="296"/>
            <ac:spMk id="2" creationId="{2D6B2B47-14F6-04EF-DFE8-2618FCEFF06F}"/>
          </ac:spMkLst>
        </pc:spChg>
        <pc:spChg chg="add mod">
          <ac:chgData name="Salud Ocupacional" userId="493f7ae1-dff0-46ad-ab3d-f47063cf5979" providerId="ADAL" clId="{591C4322-8867-4030-B186-A92257041E26}" dt="2023-06-22T15:34:25.180" v="1369" actId="1076"/>
          <ac:spMkLst>
            <pc:docMk/>
            <pc:sldMk cId="77902445" sldId="296"/>
            <ac:spMk id="5" creationId="{37E4D498-E0EC-6877-7EF3-A0866E9A3619}"/>
          </ac:spMkLst>
        </pc:spChg>
        <pc:spChg chg="add del mod">
          <ac:chgData name="Salud Ocupacional" userId="493f7ae1-dff0-46ad-ab3d-f47063cf5979" providerId="ADAL" clId="{591C4322-8867-4030-B186-A92257041E26}" dt="2023-06-21T19:16:29.065" v="79"/>
          <ac:spMkLst>
            <pc:docMk/>
            <pc:sldMk cId="77902445" sldId="296"/>
            <ac:spMk id="5" creationId="{CD60C338-E6E5-42BE-F423-7AF8F85F2C27}"/>
          </ac:spMkLst>
        </pc:spChg>
        <pc:spChg chg="add mod">
          <ac:chgData name="Salud Ocupacional" userId="493f7ae1-dff0-46ad-ab3d-f47063cf5979" providerId="ADAL" clId="{591C4322-8867-4030-B186-A92257041E26}" dt="2023-06-21T19:29:11.020" v="306" actId="14100"/>
          <ac:spMkLst>
            <pc:docMk/>
            <pc:sldMk cId="77902445" sldId="296"/>
            <ac:spMk id="7" creationId="{A9D875DC-8D05-CFAB-06CE-91881D9FE0D1}"/>
          </ac:spMkLst>
        </pc:spChg>
        <pc:spChg chg="add mod ord">
          <ac:chgData name="Salud Ocupacional" userId="493f7ae1-dff0-46ad-ab3d-f47063cf5979" providerId="ADAL" clId="{591C4322-8867-4030-B186-A92257041E26}" dt="2023-06-21T19:23:19.603" v="208" actId="14100"/>
          <ac:spMkLst>
            <pc:docMk/>
            <pc:sldMk cId="77902445" sldId="296"/>
            <ac:spMk id="9" creationId="{6FF16A33-8A27-C069-9287-CEC75B03A2CF}"/>
          </ac:spMkLst>
        </pc:spChg>
        <pc:spChg chg="add mod">
          <ac:chgData name="Salud Ocupacional" userId="493f7ae1-dff0-46ad-ab3d-f47063cf5979" providerId="ADAL" clId="{591C4322-8867-4030-B186-A92257041E26}" dt="2023-06-21T19:23:39.484" v="213" actId="1076"/>
          <ac:spMkLst>
            <pc:docMk/>
            <pc:sldMk cId="77902445" sldId="296"/>
            <ac:spMk id="13" creationId="{B91E5D75-15AA-135E-0D40-8D3AE728C5D0}"/>
          </ac:spMkLst>
        </pc:spChg>
        <pc:spChg chg="add mod">
          <ac:chgData name="Salud Ocupacional" userId="493f7ae1-dff0-46ad-ab3d-f47063cf5979" providerId="ADAL" clId="{591C4322-8867-4030-B186-A92257041E26}" dt="2023-06-21T19:23:48.660" v="215" actId="1076"/>
          <ac:spMkLst>
            <pc:docMk/>
            <pc:sldMk cId="77902445" sldId="296"/>
            <ac:spMk id="14" creationId="{FB040CC7-57EA-A710-3CA2-AF31DD9DA668}"/>
          </ac:spMkLst>
        </pc:spChg>
        <pc:spChg chg="add mod">
          <ac:chgData name="Salud Ocupacional" userId="493f7ae1-dff0-46ad-ab3d-f47063cf5979" providerId="ADAL" clId="{591C4322-8867-4030-B186-A92257041E26}" dt="2023-06-21T19:25:02.799" v="275" actId="1076"/>
          <ac:spMkLst>
            <pc:docMk/>
            <pc:sldMk cId="77902445" sldId="296"/>
            <ac:spMk id="15" creationId="{14867082-D140-7478-1BB5-4722A33C6B60}"/>
          </ac:spMkLst>
        </pc:spChg>
        <pc:spChg chg="add del mod">
          <ac:chgData name="Salud Ocupacional" userId="493f7ae1-dff0-46ad-ab3d-f47063cf5979" providerId="ADAL" clId="{591C4322-8867-4030-B186-A92257041E26}" dt="2023-06-21T19:24:07.914" v="224" actId="478"/>
          <ac:spMkLst>
            <pc:docMk/>
            <pc:sldMk cId="77902445" sldId="296"/>
            <ac:spMk id="16" creationId="{12332E2A-4B99-911E-4B5C-C83DDB988EB1}"/>
          </ac:spMkLst>
        </pc:spChg>
        <pc:spChg chg="add del mod">
          <ac:chgData name="Salud Ocupacional" userId="493f7ae1-dff0-46ad-ab3d-f47063cf5979" providerId="ADAL" clId="{591C4322-8867-4030-B186-A92257041E26}" dt="2023-06-21T19:24:15.760" v="227" actId="478"/>
          <ac:spMkLst>
            <pc:docMk/>
            <pc:sldMk cId="77902445" sldId="296"/>
            <ac:spMk id="17" creationId="{F87FA740-510D-CDF6-B172-DB199E2F2019}"/>
          </ac:spMkLst>
        </pc:spChg>
        <pc:spChg chg="add mod">
          <ac:chgData name="Salud Ocupacional" userId="493f7ae1-dff0-46ad-ab3d-f47063cf5979" providerId="ADAL" clId="{591C4322-8867-4030-B186-A92257041E26}" dt="2023-06-21T19:25:08.024" v="276" actId="1076"/>
          <ac:spMkLst>
            <pc:docMk/>
            <pc:sldMk cId="77902445" sldId="296"/>
            <ac:spMk id="19" creationId="{B164A4EC-1D33-2D02-E8D5-307EF6C57844}"/>
          </ac:spMkLst>
        </pc:spChg>
        <pc:spChg chg="add del mod">
          <ac:chgData name="Salud Ocupacional" userId="493f7ae1-dff0-46ad-ab3d-f47063cf5979" providerId="ADAL" clId="{591C4322-8867-4030-B186-A92257041E26}" dt="2023-06-21T19:28:32.995" v="296" actId="478"/>
          <ac:spMkLst>
            <pc:docMk/>
            <pc:sldMk cId="77902445" sldId="296"/>
            <ac:spMk id="21" creationId="{C5F26BE8-C4A6-1CF9-3C69-CB68BACCB03A}"/>
          </ac:spMkLst>
        </pc:spChg>
        <pc:spChg chg="add mod">
          <ac:chgData name="Salud Ocupacional" userId="493f7ae1-dff0-46ad-ab3d-f47063cf5979" providerId="ADAL" clId="{591C4322-8867-4030-B186-A92257041E26}" dt="2023-06-21T19:29:37.709" v="313" actId="14100"/>
          <ac:spMkLst>
            <pc:docMk/>
            <pc:sldMk cId="77902445" sldId="296"/>
            <ac:spMk id="22" creationId="{CCEE2A89-28B5-9561-6E95-6B8E49CE464A}"/>
          </ac:spMkLst>
        </pc:spChg>
        <pc:spChg chg="add mod">
          <ac:chgData name="Salud Ocupacional" userId="493f7ae1-dff0-46ad-ab3d-f47063cf5979" providerId="ADAL" clId="{591C4322-8867-4030-B186-A92257041E26}" dt="2023-06-21T19:31:00.589" v="329" actId="14100"/>
          <ac:spMkLst>
            <pc:docMk/>
            <pc:sldMk cId="77902445" sldId="296"/>
            <ac:spMk id="23" creationId="{4E61274E-81DB-6DF2-7E4F-66709FA05F5D}"/>
          </ac:spMkLst>
        </pc:spChg>
        <pc:spChg chg="add mod">
          <ac:chgData name="Salud Ocupacional" userId="493f7ae1-dff0-46ad-ab3d-f47063cf5979" providerId="ADAL" clId="{591C4322-8867-4030-B186-A92257041E26}" dt="2023-06-21T19:32:19.125" v="349" actId="1076"/>
          <ac:spMkLst>
            <pc:docMk/>
            <pc:sldMk cId="77902445" sldId="296"/>
            <ac:spMk id="24" creationId="{7E642082-BA60-AE60-1FEA-EC98E138D638}"/>
          </ac:spMkLst>
        </pc:spChg>
        <pc:spChg chg="add mod">
          <ac:chgData name="Salud Ocupacional" userId="493f7ae1-dff0-46ad-ab3d-f47063cf5979" providerId="ADAL" clId="{591C4322-8867-4030-B186-A92257041E26}" dt="2023-06-21T19:32:30.771" v="351" actId="2711"/>
          <ac:spMkLst>
            <pc:docMk/>
            <pc:sldMk cId="77902445" sldId="296"/>
            <ac:spMk id="26" creationId="{D2569F28-DAD1-6EAA-DAE6-F924D9986AA9}"/>
          </ac:spMkLst>
        </pc:spChg>
        <pc:spChg chg="add mod">
          <ac:chgData name="Salud Ocupacional" userId="493f7ae1-dff0-46ad-ab3d-f47063cf5979" providerId="ADAL" clId="{591C4322-8867-4030-B186-A92257041E26}" dt="2023-06-21T19:36:09.476" v="435" actId="1076"/>
          <ac:spMkLst>
            <pc:docMk/>
            <pc:sldMk cId="77902445" sldId="296"/>
            <ac:spMk id="27" creationId="{9F7280B5-09F2-1423-0BC6-511CF731AB78}"/>
          </ac:spMkLst>
        </pc:spChg>
        <pc:spChg chg="mod">
          <ac:chgData name="Salud Ocupacional" userId="493f7ae1-dff0-46ad-ab3d-f47063cf5979" providerId="ADAL" clId="{591C4322-8867-4030-B186-A92257041E26}" dt="2023-06-21T19:33:50.189" v="400" actId="1076"/>
          <ac:spMkLst>
            <pc:docMk/>
            <pc:sldMk cId="77902445" sldId="296"/>
            <ac:spMk id="295" creationId="{54CF9561-9085-7155-5692-446FE2749FDC}"/>
          </ac:spMkLst>
        </pc:spChg>
        <pc:spChg chg="del">
          <ac:chgData name="Salud Ocupacional" userId="493f7ae1-dff0-46ad-ab3d-f47063cf5979" providerId="ADAL" clId="{591C4322-8867-4030-B186-A92257041E26}" dt="2023-06-21T19:27:30.310" v="291" actId="478"/>
          <ac:spMkLst>
            <pc:docMk/>
            <pc:sldMk cId="77902445" sldId="296"/>
            <ac:spMk id="303" creationId="{79A4D911-4EC7-DF55-4AF6-B1CA7A334255}"/>
          </ac:spMkLst>
        </pc:spChg>
        <pc:spChg chg="del">
          <ac:chgData name="Salud Ocupacional" userId="493f7ae1-dff0-46ad-ab3d-f47063cf5979" providerId="ADAL" clId="{591C4322-8867-4030-B186-A92257041E26}" dt="2023-06-21T19:35:31.077" v="429" actId="478"/>
          <ac:spMkLst>
            <pc:docMk/>
            <pc:sldMk cId="77902445" sldId="296"/>
            <ac:spMk id="305" creationId="{52729532-F934-3919-4F1B-DDA7245FF4A0}"/>
          </ac:spMkLst>
        </pc:spChg>
        <pc:spChg chg="mod">
          <ac:chgData name="Salud Ocupacional" userId="493f7ae1-dff0-46ad-ab3d-f47063cf5979" providerId="ADAL" clId="{591C4322-8867-4030-B186-A92257041E26}" dt="2023-06-21T19:33:51.932" v="401" actId="313"/>
          <ac:spMkLst>
            <pc:docMk/>
            <pc:sldMk cId="77902445" sldId="296"/>
            <ac:spMk id="307" creationId="{2120E534-0C8D-4343-B8D0-F800FC61837D}"/>
          </ac:spMkLst>
        </pc:spChg>
        <pc:spChg chg="mod">
          <ac:chgData name="Salud Ocupacional" userId="493f7ae1-dff0-46ad-ab3d-f47063cf5979" providerId="ADAL" clId="{591C4322-8867-4030-B186-A92257041E26}" dt="2023-06-21T19:34:20.285" v="406" actId="255"/>
          <ac:spMkLst>
            <pc:docMk/>
            <pc:sldMk cId="77902445" sldId="296"/>
            <ac:spMk id="333" creationId="{EB67759F-A967-76AA-6666-5F96FF7BB47D}"/>
          </ac:spMkLst>
        </pc:spChg>
        <pc:spChg chg="mod">
          <ac:chgData name="Salud Ocupacional" userId="493f7ae1-dff0-46ad-ab3d-f47063cf5979" providerId="ADAL" clId="{591C4322-8867-4030-B186-A92257041E26}" dt="2023-06-21T19:34:35.016" v="408" actId="1076"/>
          <ac:spMkLst>
            <pc:docMk/>
            <pc:sldMk cId="77902445" sldId="296"/>
            <ac:spMk id="354" creationId="{C21F942B-5BE8-135E-BEAA-8E35A1882F57}"/>
          </ac:spMkLst>
        </pc:spChg>
        <pc:spChg chg="mod">
          <ac:chgData name="Salud Ocupacional" userId="493f7ae1-dff0-46ad-ab3d-f47063cf5979" providerId="ADAL" clId="{591C4322-8867-4030-B186-A92257041E26}" dt="2023-06-22T13:14:17.933" v="775" actId="1076"/>
          <ac:spMkLst>
            <pc:docMk/>
            <pc:sldMk cId="77902445" sldId="296"/>
            <ac:spMk id="356" creationId="{49083E3A-2162-F43D-389B-7EF3AFBB7CF7}"/>
          </ac:spMkLst>
        </pc:spChg>
        <pc:spChg chg="add del mod">
          <ac:chgData name="Salud Ocupacional" userId="493f7ae1-dff0-46ad-ab3d-f47063cf5979" providerId="ADAL" clId="{591C4322-8867-4030-B186-A92257041E26}" dt="2023-06-21T19:23:59.133" v="219" actId="478"/>
          <ac:spMkLst>
            <pc:docMk/>
            <pc:sldMk cId="77902445" sldId="296"/>
            <ac:spMk id="370" creationId="{816090D6-D901-B523-D5FF-86C509BDAE43}"/>
          </ac:spMkLst>
        </pc:spChg>
        <pc:spChg chg="del">
          <ac:chgData name="Salud Ocupacional" userId="493f7ae1-dff0-46ad-ab3d-f47063cf5979" providerId="ADAL" clId="{591C4322-8867-4030-B186-A92257041E26}" dt="2023-06-21T19:23:35.494" v="212" actId="478"/>
          <ac:spMkLst>
            <pc:docMk/>
            <pc:sldMk cId="77902445" sldId="296"/>
            <ac:spMk id="372" creationId="{646AD1B7-204F-12CB-1106-B1320622DC06}"/>
          </ac:spMkLst>
        </pc:spChg>
        <pc:spChg chg="mod">
          <ac:chgData name="Salud Ocupacional" userId="493f7ae1-dff0-46ad-ab3d-f47063cf5979" providerId="ADAL" clId="{591C4322-8867-4030-B186-A92257041E26}" dt="2023-06-21T19:29:19.162" v="308" actId="1076"/>
          <ac:spMkLst>
            <pc:docMk/>
            <pc:sldMk cId="77902445" sldId="296"/>
            <ac:spMk id="373" creationId="{859F3018-5903-DFDA-765E-669AC20F7905}"/>
          </ac:spMkLst>
        </pc:spChg>
        <pc:spChg chg="del mod">
          <ac:chgData name="Salud Ocupacional" userId="493f7ae1-dff0-46ad-ab3d-f47063cf5979" providerId="ADAL" clId="{591C4322-8867-4030-B186-A92257041E26}" dt="2023-06-21T19:18:38.690" v="131" actId="478"/>
          <ac:spMkLst>
            <pc:docMk/>
            <pc:sldMk cId="77902445" sldId="296"/>
            <ac:spMk id="374" creationId="{EE2D670F-FA60-65F0-C33A-EBF8F96D0CC5}"/>
          </ac:spMkLst>
        </pc:spChg>
        <pc:spChg chg="mod">
          <ac:chgData name="Salud Ocupacional" userId="493f7ae1-dff0-46ad-ab3d-f47063cf5979" providerId="ADAL" clId="{591C4322-8867-4030-B186-A92257041E26}" dt="2023-06-21T19:29:07.797" v="305" actId="1076"/>
          <ac:spMkLst>
            <pc:docMk/>
            <pc:sldMk cId="77902445" sldId="296"/>
            <ac:spMk id="375" creationId="{AB64A3A8-5A7E-0E2C-6185-336AD292EE7D}"/>
          </ac:spMkLst>
        </pc:spChg>
        <pc:spChg chg="del mod">
          <ac:chgData name="Salud Ocupacional" userId="493f7ae1-dff0-46ad-ab3d-f47063cf5979" providerId="ADAL" clId="{591C4322-8867-4030-B186-A92257041E26}" dt="2023-06-21T19:21:40.933" v="145" actId="478"/>
          <ac:spMkLst>
            <pc:docMk/>
            <pc:sldMk cId="77902445" sldId="296"/>
            <ac:spMk id="378" creationId="{2048B794-7E5E-D319-FF7F-0927B06FBB80}"/>
          </ac:spMkLst>
        </pc:spChg>
        <pc:spChg chg="del mod">
          <ac:chgData name="Salud Ocupacional" userId="493f7ae1-dff0-46ad-ab3d-f47063cf5979" providerId="ADAL" clId="{591C4322-8867-4030-B186-A92257041E26}" dt="2023-06-21T19:30:51.359" v="326" actId="478"/>
          <ac:spMkLst>
            <pc:docMk/>
            <pc:sldMk cId="77902445" sldId="296"/>
            <ac:spMk id="384" creationId="{2665DB72-0384-99BC-430D-0CAE198A349F}"/>
          </ac:spMkLst>
        </pc:spChg>
        <pc:spChg chg="mod">
          <ac:chgData name="Salud Ocupacional" userId="493f7ae1-dff0-46ad-ab3d-f47063cf5979" providerId="ADAL" clId="{591C4322-8867-4030-B186-A92257041E26}" dt="2023-06-21T19:31:08.047" v="332" actId="1076"/>
          <ac:spMkLst>
            <pc:docMk/>
            <pc:sldMk cId="77902445" sldId="296"/>
            <ac:spMk id="386" creationId="{3087CE41-A4C4-1A7E-6892-80AB372F29C4}"/>
          </ac:spMkLst>
        </pc:spChg>
        <pc:spChg chg="mod">
          <ac:chgData name="Salud Ocupacional" userId="493f7ae1-dff0-46ad-ab3d-f47063cf5979" providerId="ADAL" clId="{591C4322-8867-4030-B186-A92257041E26}" dt="2023-06-21T19:33:38.401" v="397" actId="1076"/>
          <ac:spMkLst>
            <pc:docMk/>
            <pc:sldMk cId="77902445" sldId="296"/>
            <ac:spMk id="391" creationId="{EBDEADCC-FF25-542C-0F85-9BCE253026F1}"/>
          </ac:spMkLst>
        </pc:spChg>
        <pc:spChg chg="mod">
          <ac:chgData name="Salud Ocupacional" userId="493f7ae1-dff0-46ad-ab3d-f47063cf5979" providerId="ADAL" clId="{591C4322-8867-4030-B186-A92257041E26}" dt="2023-06-21T19:31:15.817" v="333" actId="1076"/>
          <ac:spMkLst>
            <pc:docMk/>
            <pc:sldMk cId="77902445" sldId="296"/>
            <ac:spMk id="397" creationId="{222549FD-1279-C4D2-2CFD-910C3AEBD2CE}"/>
          </ac:spMkLst>
        </pc:spChg>
        <pc:spChg chg="mod">
          <ac:chgData name="Salud Ocupacional" userId="493f7ae1-dff0-46ad-ab3d-f47063cf5979" providerId="ADAL" clId="{591C4322-8867-4030-B186-A92257041E26}" dt="2023-06-22T13:14:28.035" v="778" actId="33524"/>
          <ac:spMkLst>
            <pc:docMk/>
            <pc:sldMk cId="77902445" sldId="296"/>
            <ac:spMk id="399" creationId="{DFDC3B06-1011-CBBF-B756-E8479F0C1CCE}"/>
          </ac:spMkLst>
        </pc:spChg>
        <pc:spChg chg="mod">
          <ac:chgData name="Salud Ocupacional" userId="493f7ae1-dff0-46ad-ab3d-f47063cf5979" providerId="ADAL" clId="{591C4322-8867-4030-B186-A92257041E26}" dt="2023-06-21T19:34:59.905" v="413" actId="14100"/>
          <ac:spMkLst>
            <pc:docMk/>
            <pc:sldMk cId="77902445" sldId="296"/>
            <ac:spMk id="403" creationId="{7BA35288-4010-9F7D-03F3-28F23B8D300F}"/>
          </ac:spMkLst>
        </pc:spChg>
        <pc:spChg chg="mod">
          <ac:chgData name="Salud Ocupacional" userId="493f7ae1-dff0-46ad-ab3d-f47063cf5979" providerId="ADAL" clId="{591C4322-8867-4030-B186-A92257041E26}" dt="2023-06-21T19:34:57.297" v="412" actId="1076"/>
          <ac:spMkLst>
            <pc:docMk/>
            <pc:sldMk cId="77902445" sldId="296"/>
            <ac:spMk id="404" creationId="{2BBE0D90-F292-69CC-02F2-499AE0443E53}"/>
          </ac:spMkLst>
        </pc:spChg>
        <pc:grpChg chg="mod">
          <ac:chgData name="Salud Ocupacional" userId="493f7ae1-dff0-46ad-ab3d-f47063cf5979" providerId="ADAL" clId="{591C4322-8867-4030-B186-A92257041E26}" dt="2023-06-21T19:34:13.691" v="405" actId="1076"/>
          <ac:grpSpMkLst>
            <pc:docMk/>
            <pc:sldMk cId="77902445" sldId="296"/>
            <ac:grpSpMk id="330" creationId="{E1F74457-EFE7-ED9F-D7FF-FC872B9A0C71}"/>
          </ac:grpSpMkLst>
        </pc:grpChg>
        <pc:picChg chg="mod">
          <ac:chgData name="Salud Ocupacional" userId="493f7ae1-dff0-46ad-ab3d-f47063cf5979" providerId="ADAL" clId="{591C4322-8867-4030-B186-A92257041E26}" dt="2023-06-21T19:33:56.350" v="403" actId="1076"/>
          <ac:picMkLst>
            <pc:docMk/>
            <pc:sldMk cId="77902445" sldId="296"/>
            <ac:picMk id="368" creationId="{05E991E3-D460-EAE7-DB59-7ED94C2B369E}"/>
          </ac:picMkLst>
        </pc:picChg>
        <pc:picChg chg="mod">
          <ac:chgData name="Salud Ocupacional" userId="493f7ae1-dff0-46ad-ab3d-f47063cf5979" providerId="ADAL" clId="{591C4322-8867-4030-B186-A92257041E26}" dt="2023-06-21T19:33:54.682" v="402" actId="1076"/>
          <ac:picMkLst>
            <pc:docMk/>
            <pc:sldMk cId="77902445" sldId="296"/>
            <ac:picMk id="390" creationId="{690951AD-325B-4603-209D-592696F5F3AB}"/>
          </ac:picMkLst>
        </pc:picChg>
        <pc:cxnChg chg="add del mod">
          <ac:chgData name="Salud Ocupacional" userId="493f7ae1-dff0-46ad-ab3d-f47063cf5979" providerId="ADAL" clId="{591C4322-8867-4030-B186-A92257041E26}" dt="2023-06-21T19:21:58.663" v="148" actId="14100"/>
          <ac:cxnSpMkLst>
            <pc:docMk/>
            <pc:sldMk cId="77902445" sldId="296"/>
            <ac:cxnSpMk id="382" creationId="{32259A09-2B38-8E87-8C04-FCC20E5AEB4B}"/>
          </ac:cxnSpMkLst>
        </pc:cxnChg>
      </pc:sldChg>
      <pc:sldChg chg="modSp mod">
        <pc:chgData name="Salud Ocupacional" userId="493f7ae1-dff0-46ad-ab3d-f47063cf5979" providerId="ADAL" clId="{591C4322-8867-4030-B186-A92257041E26}" dt="2023-06-22T12:31:00.484" v="542" actId="20577"/>
        <pc:sldMkLst>
          <pc:docMk/>
          <pc:sldMk cId="553486814" sldId="297"/>
        </pc:sldMkLst>
        <pc:spChg chg="mod">
          <ac:chgData name="Salud Ocupacional" userId="493f7ae1-dff0-46ad-ab3d-f47063cf5979" providerId="ADAL" clId="{591C4322-8867-4030-B186-A92257041E26}" dt="2023-06-22T12:31:00.484" v="542" actId="20577"/>
          <ac:spMkLst>
            <pc:docMk/>
            <pc:sldMk cId="553486814" sldId="297"/>
            <ac:spMk id="54" creationId="{C0ADE735-F04B-1AD9-399B-F1AB1A823D4C}"/>
          </ac:spMkLst>
        </pc:spChg>
      </pc:sldChg>
      <pc:sldChg chg="addSp delSp modSp mod">
        <pc:chgData name="Salud Ocupacional" userId="493f7ae1-dff0-46ad-ab3d-f47063cf5979" providerId="ADAL" clId="{591C4322-8867-4030-B186-A92257041E26}" dt="2023-06-22T12:30:11.779" v="539" actId="1076"/>
        <pc:sldMkLst>
          <pc:docMk/>
          <pc:sldMk cId="999050647" sldId="298"/>
        </pc:sldMkLst>
        <pc:picChg chg="add del mod">
          <ac:chgData name="Salud Ocupacional" userId="493f7ae1-dff0-46ad-ab3d-f47063cf5979" providerId="ADAL" clId="{591C4322-8867-4030-B186-A92257041E26}" dt="2023-06-22T12:29:31.644" v="535" actId="478"/>
          <ac:picMkLst>
            <pc:docMk/>
            <pc:sldMk cId="999050647" sldId="298"/>
            <ac:picMk id="7" creationId="{E163746C-D486-729C-7052-C99453591161}"/>
          </ac:picMkLst>
        </pc:picChg>
        <pc:picChg chg="add mod">
          <ac:chgData name="Salud Ocupacional" userId="493f7ae1-dff0-46ad-ab3d-f47063cf5979" providerId="ADAL" clId="{591C4322-8867-4030-B186-A92257041E26}" dt="2023-06-22T12:30:11.779" v="539" actId="1076"/>
          <ac:picMkLst>
            <pc:docMk/>
            <pc:sldMk cId="999050647" sldId="298"/>
            <ac:picMk id="9" creationId="{F8690BAD-6133-63E4-363B-0D7AD316CA1C}"/>
          </ac:picMkLst>
        </pc:picChg>
        <pc:picChg chg="del">
          <ac:chgData name="Salud Ocupacional" userId="493f7ae1-dff0-46ad-ab3d-f47063cf5979" providerId="ADAL" clId="{591C4322-8867-4030-B186-A92257041E26}" dt="2023-06-22T12:29:23.567" v="532" actId="478"/>
          <ac:picMkLst>
            <pc:docMk/>
            <pc:sldMk cId="999050647" sldId="298"/>
            <ac:picMk id="17" creationId="{ABB21012-DDBA-9AA8-DADA-076FC1B10EDE}"/>
          </ac:picMkLst>
        </pc:picChg>
      </pc:sldChg>
      <pc:sldChg chg="addSp modSp mod">
        <pc:chgData name="Salud Ocupacional" userId="493f7ae1-dff0-46ad-ab3d-f47063cf5979" providerId="ADAL" clId="{591C4322-8867-4030-B186-A92257041E26}" dt="2023-06-22T15:24:24.190" v="898" actId="404"/>
        <pc:sldMkLst>
          <pc:docMk/>
          <pc:sldMk cId="1337918025" sldId="299"/>
        </pc:sldMkLst>
        <pc:spChg chg="add mod">
          <ac:chgData name="Salud Ocupacional" userId="493f7ae1-dff0-46ad-ab3d-f47063cf5979" providerId="ADAL" clId="{591C4322-8867-4030-B186-A92257041E26}" dt="2023-06-22T15:24:24.190" v="898" actId="404"/>
          <ac:spMkLst>
            <pc:docMk/>
            <pc:sldMk cId="1337918025" sldId="299"/>
            <ac:spMk id="11" creationId="{68A5FDDD-136E-7810-8D80-9749A59B8F95}"/>
          </ac:spMkLst>
        </pc:spChg>
      </pc:sldChg>
      <pc:sldChg chg="addSp modSp mod ord">
        <pc:chgData name="Salud Ocupacional" userId="493f7ae1-dff0-46ad-ab3d-f47063cf5979" providerId="ADAL" clId="{591C4322-8867-4030-B186-A92257041E26}" dt="2023-06-22T15:36:41.382" v="1398" actId="1076"/>
        <pc:sldMkLst>
          <pc:docMk/>
          <pc:sldMk cId="2994090760" sldId="301"/>
        </pc:sldMkLst>
        <pc:spChg chg="add mod">
          <ac:chgData name="Salud Ocupacional" userId="493f7ae1-dff0-46ad-ab3d-f47063cf5979" providerId="ADAL" clId="{591C4322-8867-4030-B186-A92257041E26}" dt="2023-06-22T15:24:53.112" v="900" actId="1076"/>
          <ac:spMkLst>
            <pc:docMk/>
            <pc:sldMk cId="2994090760" sldId="301"/>
            <ac:spMk id="2" creationId="{F9BF47F7-A9B2-25FC-0F61-465357518FE1}"/>
          </ac:spMkLst>
        </pc:spChg>
        <pc:spChg chg="add mod">
          <ac:chgData name="Salud Ocupacional" userId="493f7ae1-dff0-46ad-ab3d-f47063cf5979" providerId="ADAL" clId="{591C4322-8867-4030-B186-A92257041E26}" dt="2023-06-22T15:24:58.358" v="902" actId="1076"/>
          <ac:spMkLst>
            <pc:docMk/>
            <pc:sldMk cId="2994090760" sldId="301"/>
            <ac:spMk id="5" creationId="{C8FF6D9E-FBA6-F553-5C6C-18D0FFBFB3B5}"/>
          </ac:spMkLst>
        </pc:spChg>
        <pc:spChg chg="add mod">
          <ac:chgData name="Salud Ocupacional" userId="493f7ae1-dff0-46ad-ab3d-f47063cf5979" providerId="ADAL" clId="{591C4322-8867-4030-B186-A92257041E26}" dt="2023-06-22T15:25:03.724" v="904" actId="1076"/>
          <ac:spMkLst>
            <pc:docMk/>
            <pc:sldMk cId="2994090760" sldId="301"/>
            <ac:spMk id="6" creationId="{849017F6-53BF-BD79-A3B3-EDE9B9027DBF}"/>
          </ac:spMkLst>
        </pc:spChg>
        <pc:spChg chg="mod">
          <ac:chgData name="Salud Ocupacional" userId="493f7ae1-dff0-46ad-ab3d-f47063cf5979" providerId="ADAL" clId="{591C4322-8867-4030-B186-A92257041E26}" dt="2023-06-21T19:36:47.837" v="450" actId="20577"/>
          <ac:spMkLst>
            <pc:docMk/>
            <pc:sldMk cId="2994090760" sldId="301"/>
            <ac:spMk id="7" creationId="{D5C5B209-F75B-218C-CF84-19322EA4B64E}"/>
          </ac:spMkLst>
        </pc:spChg>
        <pc:spChg chg="add mod">
          <ac:chgData name="Salud Ocupacional" userId="493f7ae1-dff0-46ad-ab3d-f47063cf5979" providerId="ADAL" clId="{591C4322-8867-4030-B186-A92257041E26}" dt="2023-06-22T15:36:41.382" v="1398" actId="1076"/>
          <ac:spMkLst>
            <pc:docMk/>
            <pc:sldMk cId="2994090760" sldId="301"/>
            <ac:spMk id="9" creationId="{14555CA7-71AB-9DFB-D33A-2B277269D664}"/>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7F53BD-FC1A-45DB-A856-D90A4E495A79}" type="doc">
      <dgm:prSet loTypeId="urn:microsoft.com/office/officeart/2005/8/layout/process1" loCatId="process" qsTypeId="urn:microsoft.com/office/officeart/2005/8/quickstyle/simple1" qsCatId="simple" csTypeId="urn:microsoft.com/office/officeart/2005/8/colors/accent0_3" csCatId="mainScheme" phldr="1"/>
      <dgm:spPr/>
      <dgm:t>
        <a:bodyPr/>
        <a:lstStyle/>
        <a:p>
          <a:endParaRPr lang="es-CO"/>
        </a:p>
      </dgm:t>
    </dgm:pt>
    <dgm:pt modelId="{48BD03AC-B1D1-4F6B-ADA3-3D24C66E7784}">
      <dgm:prSet custT="1"/>
      <dgm:spPr/>
      <dgm:t>
        <a:bodyPr/>
        <a:lstStyle/>
        <a:p>
          <a:pPr algn="just"/>
          <a:r>
            <a:rPr lang="es-ES" sz="1600" dirty="0">
              <a:latin typeface="+mj-lt"/>
              <a:cs typeface="Times New Roman" panose="02020603050405020304" pitchFamily="18" charset="0"/>
            </a:rPr>
            <a:t>1. </a:t>
          </a:r>
          <a:r>
            <a:rPr lang="es-ES_tradnl" sz="1600" b="0" u="none" strike="noStrike" spc="0" dirty="0">
              <a:solidFill>
                <a:schemeClr val="bg1"/>
              </a:solidFill>
              <a:effectLst/>
              <a:latin typeface="+mj-lt"/>
              <a:ea typeface="Calibri" panose="020F0502020204030204" pitchFamily="34" charset="0"/>
              <a:cs typeface="Times New Roman" panose="02020603050405020304" pitchFamily="18" charset="0"/>
            </a:rPr>
            <a:t>Describir las condiciones de seguridad en el almacenamiento y manipulación de sustancias químicas en las áreas Almacén de suministros principal y la zona de lavado de frutas y verduras de la Corporación Club Campestre Farallones de Cali</a:t>
          </a:r>
          <a:endParaRPr lang="es-CO" sz="1600" b="0" dirty="0">
            <a:solidFill>
              <a:schemeClr val="bg1"/>
            </a:solidFill>
            <a:latin typeface="+mj-lt"/>
            <a:cs typeface="Times New Roman" panose="02020603050405020304" pitchFamily="18" charset="0"/>
          </a:endParaRPr>
        </a:p>
      </dgm:t>
    </dgm:pt>
    <dgm:pt modelId="{D267A266-3199-420F-AC01-BE9416ED86CE}" type="parTrans" cxnId="{0C4A2193-A25D-4AEA-98B7-293A4E5C9B69}">
      <dgm:prSet/>
      <dgm:spPr/>
      <dgm:t>
        <a:bodyPr/>
        <a:lstStyle/>
        <a:p>
          <a:pPr algn="just"/>
          <a:endParaRPr lang="es-CO" sz="1600">
            <a:latin typeface="Times New Roman" panose="02020603050405020304" pitchFamily="18" charset="0"/>
            <a:cs typeface="Times New Roman" panose="02020603050405020304" pitchFamily="18" charset="0"/>
          </a:endParaRPr>
        </a:p>
      </dgm:t>
    </dgm:pt>
    <dgm:pt modelId="{6D34E5AE-BCD8-446E-B6E2-2C37B0ACA9DF}" type="sibTrans" cxnId="{0C4A2193-A25D-4AEA-98B7-293A4E5C9B69}">
      <dgm:prSet custT="1"/>
      <dgm:spPr/>
      <dgm:t>
        <a:bodyPr/>
        <a:lstStyle/>
        <a:p>
          <a:pPr algn="just"/>
          <a:endParaRPr lang="es-CO" sz="1600">
            <a:latin typeface="Times New Roman" panose="02020603050405020304" pitchFamily="18" charset="0"/>
            <a:cs typeface="Times New Roman" panose="02020603050405020304" pitchFamily="18" charset="0"/>
          </a:endParaRPr>
        </a:p>
      </dgm:t>
    </dgm:pt>
    <dgm:pt modelId="{A64D5678-ECDE-4DB8-AD6A-F8C436524357}">
      <dgm:prSet custT="1"/>
      <dgm:spPr/>
      <dgm:t>
        <a:bodyPr/>
        <a:lstStyle/>
        <a:p>
          <a:pPr algn="just"/>
          <a:r>
            <a:rPr lang="es-ES" sz="1600" dirty="0">
              <a:latin typeface="+mj-lt"/>
              <a:cs typeface="Times New Roman" panose="02020603050405020304" pitchFamily="18" charset="0"/>
            </a:rPr>
            <a:t>2. </a:t>
          </a:r>
          <a:r>
            <a:rPr lang="es-ES_tradnl" sz="1600" b="0" u="none" strike="noStrike" spc="0" dirty="0">
              <a:solidFill>
                <a:schemeClr val="bg1"/>
              </a:solidFill>
              <a:effectLst/>
              <a:latin typeface="+mj-lt"/>
              <a:ea typeface="Calibri" panose="020F0502020204030204" pitchFamily="34" charset="0"/>
              <a:cs typeface="Times New Roman" panose="02020603050405020304" pitchFamily="18" charset="0"/>
            </a:rPr>
            <a:t>Analizar los actos inseguros al almacenar y manipular sustancias químicas en las áreas Almacén de suministros principal y la zona de lavado de frutas y verduras de la Corporación Club Campestre Farallones de Cali.</a:t>
          </a:r>
          <a:endParaRPr lang="es-CO" sz="1600" b="0" dirty="0">
            <a:solidFill>
              <a:schemeClr val="bg1"/>
            </a:solidFill>
            <a:latin typeface="+mj-lt"/>
            <a:cs typeface="Times New Roman" panose="02020603050405020304" pitchFamily="18" charset="0"/>
          </a:endParaRPr>
        </a:p>
      </dgm:t>
    </dgm:pt>
    <dgm:pt modelId="{931E6A64-A626-4484-BF28-13831685AA91}" type="parTrans" cxnId="{D242ED45-6110-4B45-AAEA-F6C146F5B418}">
      <dgm:prSet/>
      <dgm:spPr/>
      <dgm:t>
        <a:bodyPr/>
        <a:lstStyle/>
        <a:p>
          <a:pPr algn="just"/>
          <a:endParaRPr lang="es-CO" sz="1600">
            <a:latin typeface="Times New Roman" panose="02020603050405020304" pitchFamily="18" charset="0"/>
            <a:cs typeface="Times New Roman" panose="02020603050405020304" pitchFamily="18" charset="0"/>
          </a:endParaRPr>
        </a:p>
      </dgm:t>
    </dgm:pt>
    <dgm:pt modelId="{6CDD29F3-54BE-4AD7-8F76-0FA39C0B17DC}" type="sibTrans" cxnId="{D242ED45-6110-4B45-AAEA-F6C146F5B418}">
      <dgm:prSet custT="1"/>
      <dgm:spPr/>
      <dgm:t>
        <a:bodyPr/>
        <a:lstStyle/>
        <a:p>
          <a:pPr algn="just"/>
          <a:endParaRPr lang="es-CO" sz="1600">
            <a:latin typeface="Times New Roman" panose="02020603050405020304" pitchFamily="18" charset="0"/>
            <a:cs typeface="Times New Roman" panose="02020603050405020304" pitchFamily="18" charset="0"/>
          </a:endParaRPr>
        </a:p>
      </dgm:t>
    </dgm:pt>
    <dgm:pt modelId="{40E3FF02-DED4-4703-80D5-36984481E1F2}">
      <dgm:prSet custT="1"/>
      <dgm:spPr/>
      <dgm:t>
        <a:bodyPr/>
        <a:lstStyle/>
        <a:p>
          <a:pPr algn="just"/>
          <a:r>
            <a:rPr lang="es-CO" sz="1600" dirty="0">
              <a:latin typeface="Times New Roman" panose="02020603050405020304" pitchFamily="18" charset="0"/>
              <a:cs typeface="Times New Roman" panose="02020603050405020304" pitchFamily="18" charset="0"/>
            </a:rPr>
            <a:t>3</a:t>
          </a:r>
          <a:r>
            <a:rPr lang="es-CO" sz="1600" b="0" dirty="0">
              <a:solidFill>
                <a:schemeClr val="bg1"/>
              </a:solidFill>
              <a:latin typeface="+mj-lt"/>
              <a:cs typeface="Times New Roman" panose="02020603050405020304" pitchFamily="18" charset="0"/>
            </a:rPr>
            <a:t>. </a:t>
          </a:r>
          <a:r>
            <a:rPr lang="es-ES_tradnl" sz="1600" b="0" u="none" strike="noStrike" spc="0" dirty="0">
              <a:solidFill>
                <a:schemeClr val="bg1"/>
              </a:solidFill>
              <a:effectLst/>
              <a:latin typeface="+mj-lt"/>
              <a:ea typeface="Calibri" panose="020F0502020204030204" pitchFamily="34" charset="0"/>
              <a:cs typeface="Times New Roman" panose="02020603050405020304" pitchFamily="18" charset="0"/>
            </a:rPr>
            <a:t>Establecer las recomendaciones que contribuyan a minimizar o eliminar riesgos en la manipulación y almacenamiento de las sustancias químicas en las áreas de Almacén de suministros principal y la zona de lavado de frutas y verduras de la Corporación Club Campestre Farallones de Cali.</a:t>
          </a:r>
          <a:endParaRPr lang="es-CO" sz="1600" b="0" dirty="0">
            <a:solidFill>
              <a:schemeClr val="bg1"/>
            </a:solidFill>
            <a:latin typeface="+mj-lt"/>
          </a:endParaRPr>
        </a:p>
        <a:p>
          <a:pPr algn="just"/>
          <a:endParaRPr lang="es-CO" sz="1600" dirty="0">
            <a:latin typeface="Times New Roman" panose="02020603050405020304" pitchFamily="18" charset="0"/>
            <a:cs typeface="Times New Roman" panose="02020603050405020304" pitchFamily="18" charset="0"/>
          </a:endParaRPr>
        </a:p>
      </dgm:t>
    </dgm:pt>
    <dgm:pt modelId="{02DD4702-D245-4362-AC04-49ED5A02B8D1}" type="parTrans" cxnId="{70C2A2A2-1704-40C8-A561-5EEF5CF9A664}">
      <dgm:prSet/>
      <dgm:spPr/>
      <dgm:t>
        <a:bodyPr/>
        <a:lstStyle/>
        <a:p>
          <a:pPr algn="just"/>
          <a:endParaRPr lang="es-CO" sz="1600">
            <a:latin typeface="Times New Roman" panose="02020603050405020304" pitchFamily="18" charset="0"/>
            <a:cs typeface="Times New Roman" panose="02020603050405020304" pitchFamily="18" charset="0"/>
          </a:endParaRPr>
        </a:p>
      </dgm:t>
    </dgm:pt>
    <dgm:pt modelId="{996F462A-05BB-4F22-B1AB-E035B09E97E5}" type="sibTrans" cxnId="{70C2A2A2-1704-40C8-A561-5EEF5CF9A664}">
      <dgm:prSet/>
      <dgm:spPr/>
      <dgm:t>
        <a:bodyPr/>
        <a:lstStyle/>
        <a:p>
          <a:pPr algn="just"/>
          <a:endParaRPr lang="es-CO" sz="1600">
            <a:latin typeface="Times New Roman" panose="02020603050405020304" pitchFamily="18" charset="0"/>
            <a:cs typeface="Times New Roman" panose="02020603050405020304" pitchFamily="18" charset="0"/>
          </a:endParaRPr>
        </a:p>
      </dgm:t>
    </dgm:pt>
    <dgm:pt modelId="{DFC6DAFB-732B-4413-8A04-4B7B6968CC91}" type="pres">
      <dgm:prSet presAssocID="{B57F53BD-FC1A-45DB-A856-D90A4E495A79}" presName="Name0" presStyleCnt="0">
        <dgm:presLayoutVars>
          <dgm:dir/>
          <dgm:resizeHandles val="exact"/>
        </dgm:presLayoutVars>
      </dgm:prSet>
      <dgm:spPr/>
    </dgm:pt>
    <dgm:pt modelId="{D6C1FA5C-2ED5-46FA-81D6-82EDF5484A8B}" type="pres">
      <dgm:prSet presAssocID="{48BD03AC-B1D1-4F6B-ADA3-3D24C66E7784}" presName="node" presStyleLbl="node1" presStyleIdx="0" presStyleCnt="3" custScaleX="218986" custScaleY="111838">
        <dgm:presLayoutVars>
          <dgm:bulletEnabled val="1"/>
        </dgm:presLayoutVars>
      </dgm:prSet>
      <dgm:spPr/>
    </dgm:pt>
    <dgm:pt modelId="{642273CE-6E6B-4C6B-9339-4CC68F13E754}" type="pres">
      <dgm:prSet presAssocID="{6D34E5AE-BCD8-446E-B6E2-2C37B0ACA9DF}" presName="sibTrans" presStyleLbl="sibTrans2D1" presStyleIdx="0" presStyleCnt="2"/>
      <dgm:spPr/>
    </dgm:pt>
    <dgm:pt modelId="{A4E7E3A9-7DE7-4FD9-9F30-5C85FB94A727}" type="pres">
      <dgm:prSet presAssocID="{6D34E5AE-BCD8-446E-B6E2-2C37B0ACA9DF}" presName="connectorText" presStyleLbl="sibTrans2D1" presStyleIdx="0" presStyleCnt="2"/>
      <dgm:spPr/>
    </dgm:pt>
    <dgm:pt modelId="{A95C14E2-E041-40ED-8627-CCB682754B0E}" type="pres">
      <dgm:prSet presAssocID="{A64D5678-ECDE-4DB8-AD6A-F8C436524357}" presName="node" presStyleLbl="node1" presStyleIdx="1" presStyleCnt="3" custScaleX="206091" custScaleY="111838">
        <dgm:presLayoutVars>
          <dgm:bulletEnabled val="1"/>
        </dgm:presLayoutVars>
      </dgm:prSet>
      <dgm:spPr/>
    </dgm:pt>
    <dgm:pt modelId="{94D3F806-1767-45A0-8309-59D889F1D20A}" type="pres">
      <dgm:prSet presAssocID="{6CDD29F3-54BE-4AD7-8F76-0FA39C0B17DC}" presName="sibTrans" presStyleLbl="sibTrans2D1" presStyleIdx="1" presStyleCnt="2"/>
      <dgm:spPr/>
    </dgm:pt>
    <dgm:pt modelId="{364C1DAE-8AB8-4DAE-8F81-DEC4C26917AF}" type="pres">
      <dgm:prSet presAssocID="{6CDD29F3-54BE-4AD7-8F76-0FA39C0B17DC}" presName="connectorText" presStyleLbl="sibTrans2D1" presStyleIdx="1" presStyleCnt="2"/>
      <dgm:spPr/>
    </dgm:pt>
    <dgm:pt modelId="{B536F950-4635-4EEF-B167-93F1B88F8BCA}" type="pres">
      <dgm:prSet presAssocID="{40E3FF02-DED4-4703-80D5-36984481E1F2}" presName="node" presStyleLbl="node1" presStyleIdx="2" presStyleCnt="3" custScaleX="264310" custScaleY="111838" custLinFactNeighborX="33459" custLinFactNeighborY="0">
        <dgm:presLayoutVars>
          <dgm:bulletEnabled val="1"/>
        </dgm:presLayoutVars>
      </dgm:prSet>
      <dgm:spPr/>
    </dgm:pt>
  </dgm:ptLst>
  <dgm:cxnLst>
    <dgm:cxn modelId="{1AA42C11-84EC-46E5-B265-583D136AF930}" type="presOf" srcId="{6D34E5AE-BCD8-446E-B6E2-2C37B0ACA9DF}" destId="{642273CE-6E6B-4C6B-9339-4CC68F13E754}" srcOrd="0" destOrd="0" presId="urn:microsoft.com/office/officeart/2005/8/layout/process1"/>
    <dgm:cxn modelId="{0EA9F523-9A8B-4814-A896-A607239826FA}" type="presOf" srcId="{B57F53BD-FC1A-45DB-A856-D90A4E495A79}" destId="{DFC6DAFB-732B-4413-8A04-4B7B6968CC91}" srcOrd="0" destOrd="0" presId="urn:microsoft.com/office/officeart/2005/8/layout/process1"/>
    <dgm:cxn modelId="{E56DEC2E-629C-4964-8985-DD2B40BF545E}" type="presOf" srcId="{40E3FF02-DED4-4703-80D5-36984481E1F2}" destId="{B536F950-4635-4EEF-B167-93F1B88F8BCA}" srcOrd="0" destOrd="0" presId="urn:microsoft.com/office/officeart/2005/8/layout/process1"/>
    <dgm:cxn modelId="{D242ED45-6110-4B45-AAEA-F6C146F5B418}" srcId="{B57F53BD-FC1A-45DB-A856-D90A4E495A79}" destId="{A64D5678-ECDE-4DB8-AD6A-F8C436524357}" srcOrd="1" destOrd="0" parTransId="{931E6A64-A626-4484-BF28-13831685AA91}" sibTransId="{6CDD29F3-54BE-4AD7-8F76-0FA39C0B17DC}"/>
    <dgm:cxn modelId="{247D9F8C-191A-4898-98C7-C84DCB888498}" type="presOf" srcId="{6CDD29F3-54BE-4AD7-8F76-0FA39C0B17DC}" destId="{94D3F806-1767-45A0-8309-59D889F1D20A}" srcOrd="0" destOrd="0" presId="urn:microsoft.com/office/officeart/2005/8/layout/process1"/>
    <dgm:cxn modelId="{0C4A2193-A25D-4AEA-98B7-293A4E5C9B69}" srcId="{B57F53BD-FC1A-45DB-A856-D90A4E495A79}" destId="{48BD03AC-B1D1-4F6B-ADA3-3D24C66E7784}" srcOrd="0" destOrd="0" parTransId="{D267A266-3199-420F-AC01-BE9416ED86CE}" sibTransId="{6D34E5AE-BCD8-446E-B6E2-2C37B0ACA9DF}"/>
    <dgm:cxn modelId="{70C2A2A2-1704-40C8-A561-5EEF5CF9A664}" srcId="{B57F53BD-FC1A-45DB-A856-D90A4E495A79}" destId="{40E3FF02-DED4-4703-80D5-36984481E1F2}" srcOrd="2" destOrd="0" parTransId="{02DD4702-D245-4362-AC04-49ED5A02B8D1}" sibTransId="{996F462A-05BB-4F22-B1AB-E035B09E97E5}"/>
    <dgm:cxn modelId="{CC6F48A3-9D9A-4624-A1BD-3E5EC3DF1C9D}" type="presOf" srcId="{48BD03AC-B1D1-4F6B-ADA3-3D24C66E7784}" destId="{D6C1FA5C-2ED5-46FA-81D6-82EDF5484A8B}" srcOrd="0" destOrd="0" presId="urn:microsoft.com/office/officeart/2005/8/layout/process1"/>
    <dgm:cxn modelId="{6559CFC0-01E6-42B2-8231-DE52CA861293}" type="presOf" srcId="{A64D5678-ECDE-4DB8-AD6A-F8C436524357}" destId="{A95C14E2-E041-40ED-8627-CCB682754B0E}" srcOrd="0" destOrd="0" presId="urn:microsoft.com/office/officeart/2005/8/layout/process1"/>
    <dgm:cxn modelId="{F56AB9E2-DE35-454F-BC25-2B9900B1CE09}" type="presOf" srcId="{6CDD29F3-54BE-4AD7-8F76-0FA39C0B17DC}" destId="{364C1DAE-8AB8-4DAE-8F81-DEC4C26917AF}" srcOrd="1" destOrd="0" presId="urn:microsoft.com/office/officeart/2005/8/layout/process1"/>
    <dgm:cxn modelId="{EB3217FA-E79A-4569-8EEC-F506E6E58130}" type="presOf" srcId="{6D34E5AE-BCD8-446E-B6E2-2C37B0ACA9DF}" destId="{A4E7E3A9-7DE7-4FD9-9F30-5C85FB94A727}" srcOrd="1" destOrd="0" presId="urn:microsoft.com/office/officeart/2005/8/layout/process1"/>
    <dgm:cxn modelId="{CEB572B5-8A1C-4D37-96CE-3EED137224DF}" type="presParOf" srcId="{DFC6DAFB-732B-4413-8A04-4B7B6968CC91}" destId="{D6C1FA5C-2ED5-46FA-81D6-82EDF5484A8B}" srcOrd="0" destOrd="0" presId="urn:microsoft.com/office/officeart/2005/8/layout/process1"/>
    <dgm:cxn modelId="{F462D085-003B-499D-878D-E15CE32A9D30}" type="presParOf" srcId="{DFC6DAFB-732B-4413-8A04-4B7B6968CC91}" destId="{642273CE-6E6B-4C6B-9339-4CC68F13E754}" srcOrd="1" destOrd="0" presId="urn:microsoft.com/office/officeart/2005/8/layout/process1"/>
    <dgm:cxn modelId="{6B77B714-7179-44C7-A3D6-BF805398227E}" type="presParOf" srcId="{642273CE-6E6B-4C6B-9339-4CC68F13E754}" destId="{A4E7E3A9-7DE7-4FD9-9F30-5C85FB94A727}" srcOrd="0" destOrd="0" presId="urn:microsoft.com/office/officeart/2005/8/layout/process1"/>
    <dgm:cxn modelId="{079C8650-92B9-45C5-81FE-D456C22BA774}" type="presParOf" srcId="{DFC6DAFB-732B-4413-8A04-4B7B6968CC91}" destId="{A95C14E2-E041-40ED-8627-CCB682754B0E}" srcOrd="2" destOrd="0" presId="urn:microsoft.com/office/officeart/2005/8/layout/process1"/>
    <dgm:cxn modelId="{4B584F9D-D4CC-437B-B576-6EF7E2DA3740}" type="presParOf" srcId="{DFC6DAFB-732B-4413-8A04-4B7B6968CC91}" destId="{94D3F806-1767-45A0-8309-59D889F1D20A}" srcOrd="3" destOrd="0" presId="urn:microsoft.com/office/officeart/2005/8/layout/process1"/>
    <dgm:cxn modelId="{959DEC9B-1F83-4DBE-AA0F-100D05F1A674}" type="presParOf" srcId="{94D3F806-1767-45A0-8309-59D889F1D20A}" destId="{364C1DAE-8AB8-4DAE-8F81-DEC4C26917AF}" srcOrd="0" destOrd="0" presId="urn:microsoft.com/office/officeart/2005/8/layout/process1"/>
    <dgm:cxn modelId="{4369F97F-BE4E-4248-8BB0-D6D8AFBDAA65}" type="presParOf" srcId="{DFC6DAFB-732B-4413-8A04-4B7B6968CC91}" destId="{B536F950-4635-4EEF-B167-93F1B88F8BCA}"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88C15A-1E82-4277-95A7-FBA1BAE91B57}"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s-CO"/>
        </a:p>
      </dgm:t>
    </dgm:pt>
    <dgm:pt modelId="{C31B373D-9BA5-4A3E-A51B-E3DF2200FA53}">
      <dgm:prSet phldrT="[Texto]" custT="1"/>
      <dgm:spPr/>
      <dgm:t>
        <a:bodyPr/>
        <a:lstStyle/>
        <a:p>
          <a:r>
            <a:rPr lang="es-CO" sz="1400" dirty="0"/>
            <a:t>Compromisos internacionales</a:t>
          </a:r>
        </a:p>
      </dgm:t>
    </dgm:pt>
    <dgm:pt modelId="{5CCCD46E-DAF1-466B-B371-204177F1B242}" type="parTrans" cxnId="{03361603-386B-4AD3-A8DF-4FA4CB22D473}">
      <dgm:prSet/>
      <dgm:spPr/>
      <dgm:t>
        <a:bodyPr/>
        <a:lstStyle/>
        <a:p>
          <a:endParaRPr lang="es-CO"/>
        </a:p>
      </dgm:t>
    </dgm:pt>
    <dgm:pt modelId="{386B857F-F30D-4FB7-AA99-7F06CDFBB767}" type="sibTrans" cxnId="{03361603-386B-4AD3-A8DF-4FA4CB22D473}">
      <dgm:prSet/>
      <dgm:spPr/>
      <dgm:t>
        <a:bodyPr/>
        <a:lstStyle/>
        <a:p>
          <a:endParaRPr lang="es-CO"/>
        </a:p>
      </dgm:t>
    </dgm:pt>
    <dgm:pt modelId="{DF04F9BA-B4D8-4F04-9013-C0374325495D}">
      <dgm:prSet phldrT="[Texto]" custT="1"/>
      <dgm:spPr/>
      <dgm:t>
        <a:bodyPr/>
        <a:lstStyle/>
        <a:p>
          <a:r>
            <a:rPr lang="es-CO" sz="1400" dirty="0"/>
            <a:t>Implementación del Sistema Globalmente Armonizado</a:t>
          </a:r>
        </a:p>
      </dgm:t>
    </dgm:pt>
    <dgm:pt modelId="{E9159F7C-1831-43A2-9F80-9836F06AF581}" type="parTrans" cxnId="{177CACB8-469F-498E-B906-651A4CF8FF36}">
      <dgm:prSet/>
      <dgm:spPr/>
      <dgm:t>
        <a:bodyPr/>
        <a:lstStyle/>
        <a:p>
          <a:endParaRPr lang="es-CO"/>
        </a:p>
      </dgm:t>
    </dgm:pt>
    <dgm:pt modelId="{3A0F2C52-6245-45B5-9B8B-A1D177D9D4A7}" type="sibTrans" cxnId="{177CACB8-469F-498E-B906-651A4CF8FF36}">
      <dgm:prSet/>
      <dgm:spPr/>
      <dgm:t>
        <a:bodyPr/>
        <a:lstStyle/>
        <a:p>
          <a:endParaRPr lang="es-CO"/>
        </a:p>
      </dgm:t>
    </dgm:pt>
    <dgm:pt modelId="{87BDC2F5-8A3A-40C6-A98A-B94D191D821B}">
      <dgm:prSet phldrT="[Texto]" custT="1"/>
      <dgm:spPr/>
      <dgm:t>
        <a:bodyPr/>
        <a:lstStyle/>
        <a:p>
          <a:r>
            <a:rPr lang="es-MX" sz="1200" dirty="0">
              <a:latin typeface="+mj-lt"/>
              <a:cs typeface="Times New Roman"/>
            </a:rPr>
            <a:t>Manipulación segura de </a:t>
          </a:r>
          <a:r>
            <a:rPr lang="es-MX" sz="1200" spc="5" dirty="0">
              <a:latin typeface="+mj-lt"/>
              <a:cs typeface="Times New Roman"/>
            </a:rPr>
            <a:t> </a:t>
          </a:r>
          <a:r>
            <a:rPr lang="es-MX" sz="1200" dirty="0">
              <a:latin typeface="+mj-lt"/>
              <a:cs typeface="Times New Roman"/>
            </a:rPr>
            <a:t>sustancias</a:t>
          </a:r>
          <a:r>
            <a:rPr lang="es-MX" sz="1200" spc="-65" dirty="0">
              <a:latin typeface="+mj-lt"/>
              <a:cs typeface="Times New Roman"/>
            </a:rPr>
            <a:t> </a:t>
          </a:r>
          <a:r>
            <a:rPr lang="es-MX" sz="1200" spc="-5" dirty="0">
              <a:latin typeface="+mj-lt"/>
              <a:cs typeface="Times New Roman"/>
            </a:rPr>
            <a:t>químicas</a:t>
          </a:r>
          <a:r>
            <a:rPr lang="es-MX" sz="1200" spc="-25" dirty="0">
              <a:latin typeface="+mj-lt"/>
              <a:cs typeface="Times New Roman"/>
            </a:rPr>
            <a:t> </a:t>
          </a:r>
          <a:r>
            <a:rPr lang="es-MX" sz="1200" dirty="0">
              <a:latin typeface="+mj-lt"/>
              <a:cs typeface="Times New Roman"/>
            </a:rPr>
            <a:t>en</a:t>
          </a:r>
          <a:r>
            <a:rPr lang="es-MX" sz="1200" spc="-30" dirty="0">
              <a:latin typeface="+mj-lt"/>
              <a:cs typeface="Times New Roman"/>
            </a:rPr>
            <a:t> </a:t>
          </a:r>
          <a:r>
            <a:rPr lang="es-MX" sz="1200" dirty="0">
              <a:latin typeface="+mj-lt"/>
              <a:cs typeface="Times New Roman"/>
            </a:rPr>
            <a:t>los </a:t>
          </a:r>
          <a:r>
            <a:rPr lang="es-MX" sz="1200" spc="-335" dirty="0">
              <a:latin typeface="+mj-lt"/>
              <a:cs typeface="Times New Roman"/>
            </a:rPr>
            <a:t> </a:t>
          </a:r>
          <a:r>
            <a:rPr lang="es-MX" sz="1200" dirty="0">
              <a:latin typeface="+mj-lt"/>
              <a:cs typeface="Times New Roman"/>
            </a:rPr>
            <a:t>lugares de trabajo, </a:t>
          </a:r>
          <a:r>
            <a:rPr lang="es-MX" sz="1200" spc="5" dirty="0">
              <a:latin typeface="+mj-lt"/>
              <a:cs typeface="Times New Roman"/>
            </a:rPr>
            <a:t> </a:t>
          </a:r>
          <a:r>
            <a:rPr lang="es-MX" sz="1200" dirty="0">
              <a:latin typeface="+mj-lt"/>
              <a:cs typeface="Times New Roman"/>
            </a:rPr>
            <a:t>(Convenio</a:t>
          </a:r>
          <a:r>
            <a:rPr lang="es-MX" sz="1200" spc="65" dirty="0">
              <a:latin typeface="+mj-lt"/>
              <a:cs typeface="Times New Roman"/>
            </a:rPr>
            <a:t> </a:t>
          </a:r>
          <a:r>
            <a:rPr lang="es-MX" sz="1200" dirty="0">
              <a:latin typeface="+mj-lt"/>
              <a:cs typeface="Times New Roman"/>
            </a:rPr>
            <a:t>170</a:t>
          </a:r>
          <a:r>
            <a:rPr lang="es-MX" sz="1200" spc="80" dirty="0">
              <a:latin typeface="+mj-lt"/>
              <a:cs typeface="Times New Roman"/>
            </a:rPr>
            <a:t> </a:t>
          </a:r>
          <a:r>
            <a:rPr lang="es-MX" sz="1200" dirty="0">
              <a:latin typeface="+mj-lt"/>
              <a:cs typeface="Times New Roman"/>
            </a:rPr>
            <a:t>de</a:t>
          </a:r>
          <a:r>
            <a:rPr lang="es-MX" sz="1200" spc="90" dirty="0">
              <a:latin typeface="+mj-lt"/>
              <a:cs typeface="Times New Roman"/>
            </a:rPr>
            <a:t> </a:t>
          </a:r>
          <a:r>
            <a:rPr lang="es-MX" sz="1200" dirty="0">
              <a:latin typeface="+mj-lt"/>
              <a:cs typeface="Times New Roman"/>
            </a:rPr>
            <a:t>1990 </a:t>
          </a:r>
          <a:r>
            <a:rPr lang="es-MX" sz="1200" spc="5" dirty="0">
              <a:latin typeface="+mj-lt"/>
              <a:cs typeface="Times New Roman"/>
            </a:rPr>
            <a:t> </a:t>
          </a:r>
          <a:r>
            <a:rPr lang="es-MX" sz="1200" dirty="0">
              <a:latin typeface="+mj-lt"/>
              <a:cs typeface="Times New Roman"/>
            </a:rPr>
            <a:t>de</a:t>
          </a:r>
          <a:r>
            <a:rPr lang="es-MX" sz="1200" spc="-20" dirty="0">
              <a:latin typeface="+mj-lt"/>
              <a:cs typeface="Times New Roman"/>
            </a:rPr>
            <a:t> </a:t>
          </a:r>
          <a:r>
            <a:rPr lang="es-MX" sz="1200" dirty="0">
              <a:latin typeface="+mj-lt"/>
              <a:cs typeface="Times New Roman"/>
            </a:rPr>
            <a:t>la</a:t>
          </a:r>
          <a:r>
            <a:rPr lang="es-MX" sz="1200" spc="-5" dirty="0">
              <a:latin typeface="+mj-lt"/>
              <a:cs typeface="Times New Roman"/>
            </a:rPr>
            <a:t> OIT)</a:t>
          </a:r>
          <a:endParaRPr lang="es-CO" sz="1200" dirty="0"/>
        </a:p>
      </dgm:t>
    </dgm:pt>
    <dgm:pt modelId="{9DA66636-B7F5-42D4-9101-72CC728FF49F}" type="parTrans" cxnId="{C2BC9150-2F55-4087-AD39-C4BACAB607DE}">
      <dgm:prSet/>
      <dgm:spPr/>
      <dgm:t>
        <a:bodyPr/>
        <a:lstStyle/>
        <a:p>
          <a:endParaRPr lang="es-CO"/>
        </a:p>
      </dgm:t>
    </dgm:pt>
    <dgm:pt modelId="{58BF34B5-A01A-4473-8F64-DE195D6400A8}" type="sibTrans" cxnId="{C2BC9150-2F55-4087-AD39-C4BACAB607DE}">
      <dgm:prSet/>
      <dgm:spPr/>
      <dgm:t>
        <a:bodyPr/>
        <a:lstStyle/>
        <a:p>
          <a:endParaRPr lang="es-CO"/>
        </a:p>
      </dgm:t>
    </dgm:pt>
    <dgm:pt modelId="{AC0A9B1B-A286-4CD7-8172-4EA189258796}" type="pres">
      <dgm:prSet presAssocID="{3B88C15A-1E82-4277-95A7-FBA1BAE91B57}" presName="Name0" presStyleCnt="0">
        <dgm:presLayoutVars>
          <dgm:chMax val="7"/>
          <dgm:chPref val="7"/>
          <dgm:dir/>
          <dgm:animLvl val="lvl"/>
        </dgm:presLayoutVars>
      </dgm:prSet>
      <dgm:spPr/>
    </dgm:pt>
    <dgm:pt modelId="{485BDF2D-14FD-4845-9B55-F3B314488939}" type="pres">
      <dgm:prSet presAssocID="{C31B373D-9BA5-4A3E-A51B-E3DF2200FA53}" presName="Accent1" presStyleCnt="0"/>
      <dgm:spPr/>
    </dgm:pt>
    <dgm:pt modelId="{F58D6314-4894-4686-BAE1-D9345FBEA865}" type="pres">
      <dgm:prSet presAssocID="{C31B373D-9BA5-4A3E-A51B-E3DF2200FA53}" presName="Accent" presStyleLbl="node1" presStyleIdx="0" presStyleCnt="3"/>
      <dgm:spPr>
        <a:solidFill>
          <a:srgbClr val="00B050"/>
        </a:solidFill>
      </dgm:spPr>
    </dgm:pt>
    <dgm:pt modelId="{C5D9DDB0-3113-429F-8AD9-4F336861F784}" type="pres">
      <dgm:prSet presAssocID="{C31B373D-9BA5-4A3E-A51B-E3DF2200FA53}" presName="Parent1" presStyleLbl="revTx" presStyleIdx="0" presStyleCnt="3">
        <dgm:presLayoutVars>
          <dgm:chMax val="1"/>
          <dgm:chPref val="1"/>
          <dgm:bulletEnabled val="1"/>
        </dgm:presLayoutVars>
      </dgm:prSet>
      <dgm:spPr/>
    </dgm:pt>
    <dgm:pt modelId="{28E6E455-CD06-403F-B8AF-760587DE266C}" type="pres">
      <dgm:prSet presAssocID="{DF04F9BA-B4D8-4F04-9013-C0374325495D}" presName="Accent2" presStyleCnt="0"/>
      <dgm:spPr/>
    </dgm:pt>
    <dgm:pt modelId="{9B3268A4-B939-4E7E-AAE9-04E112B35074}" type="pres">
      <dgm:prSet presAssocID="{DF04F9BA-B4D8-4F04-9013-C0374325495D}" presName="Accent" presStyleLbl="node1" presStyleIdx="1" presStyleCnt="3"/>
      <dgm:spPr>
        <a:solidFill>
          <a:schemeClr val="accent6"/>
        </a:solidFill>
      </dgm:spPr>
    </dgm:pt>
    <dgm:pt modelId="{D20D1846-E6A8-4411-AE8D-EE0552461750}" type="pres">
      <dgm:prSet presAssocID="{DF04F9BA-B4D8-4F04-9013-C0374325495D}" presName="Parent2" presStyleLbl="revTx" presStyleIdx="1" presStyleCnt="3">
        <dgm:presLayoutVars>
          <dgm:chMax val="1"/>
          <dgm:chPref val="1"/>
          <dgm:bulletEnabled val="1"/>
        </dgm:presLayoutVars>
      </dgm:prSet>
      <dgm:spPr/>
    </dgm:pt>
    <dgm:pt modelId="{43F68907-75F2-47AE-A5D8-4814F4D81FFD}" type="pres">
      <dgm:prSet presAssocID="{87BDC2F5-8A3A-40C6-A98A-B94D191D821B}" presName="Accent3" presStyleCnt="0"/>
      <dgm:spPr/>
    </dgm:pt>
    <dgm:pt modelId="{F23AEE77-568A-46F7-879A-9AC3181E4453}" type="pres">
      <dgm:prSet presAssocID="{87BDC2F5-8A3A-40C6-A98A-B94D191D821B}" presName="Accent" presStyleLbl="node1" presStyleIdx="2" presStyleCnt="3"/>
      <dgm:spPr>
        <a:solidFill>
          <a:srgbClr val="00B0F0"/>
        </a:solidFill>
      </dgm:spPr>
    </dgm:pt>
    <dgm:pt modelId="{07A2092E-91AB-4D73-A2DB-4FB0FA85C1F3}" type="pres">
      <dgm:prSet presAssocID="{87BDC2F5-8A3A-40C6-A98A-B94D191D821B}" presName="Parent3" presStyleLbl="revTx" presStyleIdx="2" presStyleCnt="3">
        <dgm:presLayoutVars>
          <dgm:chMax val="1"/>
          <dgm:chPref val="1"/>
          <dgm:bulletEnabled val="1"/>
        </dgm:presLayoutVars>
      </dgm:prSet>
      <dgm:spPr/>
    </dgm:pt>
  </dgm:ptLst>
  <dgm:cxnLst>
    <dgm:cxn modelId="{03361603-386B-4AD3-A8DF-4FA4CB22D473}" srcId="{3B88C15A-1E82-4277-95A7-FBA1BAE91B57}" destId="{C31B373D-9BA5-4A3E-A51B-E3DF2200FA53}" srcOrd="0" destOrd="0" parTransId="{5CCCD46E-DAF1-466B-B371-204177F1B242}" sibTransId="{386B857F-F30D-4FB7-AA99-7F06CDFBB767}"/>
    <dgm:cxn modelId="{DF5EC366-1613-44EA-B345-088FAB2D7C8B}" type="presOf" srcId="{DF04F9BA-B4D8-4F04-9013-C0374325495D}" destId="{D20D1846-E6A8-4411-AE8D-EE0552461750}" srcOrd="0" destOrd="0" presId="urn:microsoft.com/office/officeart/2009/layout/CircleArrowProcess"/>
    <dgm:cxn modelId="{C2BC9150-2F55-4087-AD39-C4BACAB607DE}" srcId="{3B88C15A-1E82-4277-95A7-FBA1BAE91B57}" destId="{87BDC2F5-8A3A-40C6-A98A-B94D191D821B}" srcOrd="2" destOrd="0" parTransId="{9DA66636-B7F5-42D4-9101-72CC728FF49F}" sibTransId="{58BF34B5-A01A-4473-8F64-DE195D6400A8}"/>
    <dgm:cxn modelId="{274186B5-8742-4B48-A48A-D557BE6F63B6}" type="presOf" srcId="{3B88C15A-1E82-4277-95A7-FBA1BAE91B57}" destId="{AC0A9B1B-A286-4CD7-8172-4EA189258796}" srcOrd="0" destOrd="0" presId="urn:microsoft.com/office/officeart/2009/layout/CircleArrowProcess"/>
    <dgm:cxn modelId="{177CACB8-469F-498E-B906-651A4CF8FF36}" srcId="{3B88C15A-1E82-4277-95A7-FBA1BAE91B57}" destId="{DF04F9BA-B4D8-4F04-9013-C0374325495D}" srcOrd="1" destOrd="0" parTransId="{E9159F7C-1831-43A2-9F80-9836F06AF581}" sibTransId="{3A0F2C52-6245-45B5-9B8B-A1D177D9D4A7}"/>
    <dgm:cxn modelId="{B1E53AD8-C2EF-4BAD-9641-AA3FC0E3CF9D}" type="presOf" srcId="{C31B373D-9BA5-4A3E-A51B-E3DF2200FA53}" destId="{C5D9DDB0-3113-429F-8AD9-4F336861F784}" srcOrd="0" destOrd="0" presId="urn:microsoft.com/office/officeart/2009/layout/CircleArrowProcess"/>
    <dgm:cxn modelId="{0D54E8FD-0918-4F97-9A27-D7EA1049DF47}" type="presOf" srcId="{87BDC2F5-8A3A-40C6-A98A-B94D191D821B}" destId="{07A2092E-91AB-4D73-A2DB-4FB0FA85C1F3}" srcOrd="0" destOrd="0" presId="urn:microsoft.com/office/officeart/2009/layout/CircleArrowProcess"/>
    <dgm:cxn modelId="{A16385A2-FCD4-4E2D-A3BA-1B4F9039A053}" type="presParOf" srcId="{AC0A9B1B-A286-4CD7-8172-4EA189258796}" destId="{485BDF2D-14FD-4845-9B55-F3B314488939}" srcOrd="0" destOrd="0" presId="urn:microsoft.com/office/officeart/2009/layout/CircleArrowProcess"/>
    <dgm:cxn modelId="{4E948C92-2288-4C78-8665-D4823EB0850B}" type="presParOf" srcId="{485BDF2D-14FD-4845-9B55-F3B314488939}" destId="{F58D6314-4894-4686-BAE1-D9345FBEA865}" srcOrd="0" destOrd="0" presId="urn:microsoft.com/office/officeart/2009/layout/CircleArrowProcess"/>
    <dgm:cxn modelId="{915206E0-7626-4026-822A-0C6B0E70FBEE}" type="presParOf" srcId="{AC0A9B1B-A286-4CD7-8172-4EA189258796}" destId="{C5D9DDB0-3113-429F-8AD9-4F336861F784}" srcOrd="1" destOrd="0" presId="urn:microsoft.com/office/officeart/2009/layout/CircleArrowProcess"/>
    <dgm:cxn modelId="{7EC6DB8F-A299-4E58-A791-2A4FA098317A}" type="presParOf" srcId="{AC0A9B1B-A286-4CD7-8172-4EA189258796}" destId="{28E6E455-CD06-403F-B8AF-760587DE266C}" srcOrd="2" destOrd="0" presId="urn:microsoft.com/office/officeart/2009/layout/CircleArrowProcess"/>
    <dgm:cxn modelId="{99C64C81-58D9-4320-93DB-4D0D32F9DD77}" type="presParOf" srcId="{28E6E455-CD06-403F-B8AF-760587DE266C}" destId="{9B3268A4-B939-4E7E-AAE9-04E112B35074}" srcOrd="0" destOrd="0" presId="urn:microsoft.com/office/officeart/2009/layout/CircleArrowProcess"/>
    <dgm:cxn modelId="{6EB4FDF3-A03C-4844-AE21-9A39B8451519}" type="presParOf" srcId="{AC0A9B1B-A286-4CD7-8172-4EA189258796}" destId="{D20D1846-E6A8-4411-AE8D-EE0552461750}" srcOrd="3" destOrd="0" presId="urn:microsoft.com/office/officeart/2009/layout/CircleArrowProcess"/>
    <dgm:cxn modelId="{FC758C46-1135-43A1-B084-93370F912E80}" type="presParOf" srcId="{AC0A9B1B-A286-4CD7-8172-4EA189258796}" destId="{43F68907-75F2-47AE-A5D8-4814F4D81FFD}" srcOrd="4" destOrd="0" presId="urn:microsoft.com/office/officeart/2009/layout/CircleArrowProcess"/>
    <dgm:cxn modelId="{340C698C-D2F9-4E63-AE24-3ADFC8E1F6E9}" type="presParOf" srcId="{43F68907-75F2-47AE-A5D8-4814F4D81FFD}" destId="{F23AEE77-568A-46F7-879A-9AC3181E4453}" srcOrd="0" destOrd="0" presId="urn:microsoft.com/office/officeart/2009/layout/CircleArrowProcess"/>
    <dgm:cxn modelId="{952A5F26-1B94-4A1A-A783-7A6A8A68B90D}" type="presParOf" srcId="{AC0A9B1B-A286-4CD7-8172-4EA189258796}" destId="{07A2092E-91AB-4D73-A2DB-4FB0FA85C1F3}"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6C902B-A66E-4015-95B6-648617FD2B12}" type="doc">
      <dgm:prSet loTypeId="urn:microsoft.com/office/officeart/2005/8/layout/process1" loCatId="process" qsTypeId="urn:microsoft.com/office/officeart/2005/8/quickstyle/simple1" qsCatId="simple" csTypeId="urn:microsoft.com/office/officeart/2005/8/colors/accent0_3" csCatId="mainScheme" phldr="1"/>
      <dgm:spPr/>
      <dgm:t>
        <a:bodyPr/>
        <a:lstStyle/>
        <a:p>
          <a:endParaRPr lang="es-CO"/>
        </a:p>
      </dgm:t>
    </dgm:pt>
    <dgm:pt modelId="{A7D5C3B4-404C-450C-B145-BB5EFA1581DD}">
      <dgm:prSet custT="1"/>
      <dgm:spPr/>
      <dgm:t>
        <a:bodyPr/>
        <a:lstStyle/>
        <a:p>
          <a:r>
            <a:rPr lang="es-CO" sz="1800" dirty="0"/>
            <a:t>Este proyecto de investigación pretende demostrar que el impacto económico y social que tiene el sector hotelero y de restaurantes, determina una excelencia en la prestación de sus servicios a través de:  </a:t>
          </a:r>
        </a:p>
      </dgm:t>
    </dgm:pt>
    <dgm:pt modelId="{CA45E60A-7A65-4174-8F8B-C3354C45A11A}" type="parTrans" cxnId="{5B015A31-7B66-4268-8FD6-26112CD5E310}">
      <dgm:prSet/>
      <dgm:spPr/>
      <dgm:t>
        <a:bodyPr/>
        <a:lstStyle/>
        <a:p>
          <a:endParaRPr lang="es-CO"/>
        </a:p>
      </dgm:t>
    </dgm:pt>
    <dgm:pt modelId="{109BF9C1-630A-4099-9821-84B43061568A}" type="sibTrans" cxnId="{5B015A31-7B66-4268-8FD6-26112CD5E310}">
      <dgm:prSet/>
      <dgm:spPr/>
      <dgm:t>
        <a:bodyPr/>
        <a:lstStyle/>
        <a:p>
          <a:endParaRPr lang="es-CO"/>
        </a:p>
      </dgm:t>
    </dgm:pt>
    <dgm:pt modelId="{697D86EA-9501-4D7B-99A0-DB675E6F18A4}" type="pres">
      <dgm:prSet presAssocID="{7E6C902B-A66E-4015-95B6-648617FD2B12}" presName="Name0" presStyleCnt="0">
        <dgm:presLayoutVars>
          <dgm:dir/>
          <dgm:resizeHandles val="exact"/>
        </dgm:presLayoutVars>
      </dgm:prSet>
      <dgm:spPr/>
    </dgm:pt>
    <dgm:pt modelId="{693E1543-0780-47A2-930A-2BA9D0AE507D}" type="pres">
      <dgm:prSet presAssocID="{A7D5C3B4-404C-450C-B145-BB5EFA1581DD}" presName="node" presStyleLbl="node1" presStyleIdx="0" presStyleCnt="1" custScaleX="100000" custScaleY="33603" custLinFactNeighborX="-3771" custLinFactNeighborY="-13117">
        <dgm:presLayoutVars>
          <dgm:bulletEnabled val="1"/>
        </dgm:presLayoutVars>
      </dgm:prSet>
      <dgm:spPr/>
    </dgm:pt>
  </dgm:ptLst>
  <dgm:cxnLst>
    <dgm:cxn modelId="{A7E4C728-C2EC-4AD4-8FC7-CD93643800FD}" type="presOf" srcId="{A7D5C3B4-404C-450C-B145-BB5EFA1581DD}" destId="{693E1543-0780-47A2-930A-2BA9D0AE507D}" srcOrd="0" destOrd="0" presId="urn:microsoft.com/office/officeart/2005/8/layout/process1"/>
    <dgm:cxn modelId="{5B015A31-7B66-4268-8FD6-26112CD5E310}" srcId="{7E6C902B-A66E-4015-95B6-648617FD2B12}" destId="{A7D5C3B4-404C-450C-B145-BB5EFA1581DD}" srcOrd="0" destOrd="0" parTransId="{CA45E60A-7A65-4174-8F8B-C3354C45A11A}" sibTransId="{109BF9C1-630A-4099-9821-84B43061568A}"/>
    <dgm:cxn modelId="{3EF05CBD-1C2D-475F-B113-15B86071FDC5}" type="presOf" srcId="{7E6C902B-A66E-4015-95B6-648617FD2B12}" destId="{697D86EA-9501-4D7B-99A0-DB675E6F18A4}" srcOrd="0" destOrd="0" presId="urn:microsoft.com/office/officeart/2005/8/layout/process1"/>
    <dgm:cxn modelId="{B58EFDB6-8EA9-49B0-ACC2-029FA679D8CC}" type="presParOf" srcId="{697D86EA-9501-4D7B-99A0-DB675E6F18A4}" destId="{693E1543-0780-47A2-930A-2BA9D0AE507D}" srcOrd="0"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C1FA5C-2ED5-46FA-81D6-82EDF5484A8B}">
      <dsp:nvSpPr>
        <dsp:cNvPr id="0" name=""/>
        <dsp:cNvSpPr/>
      </dsp:nvSpPr>
      <dsp:spPr>
        <a:xfrm>
          <a:off x="8671" y="0"/>
          <a:ext cx="2943256" cy="2701977"/>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ES" sz="1600" kern="1200" dirty="0">
              <a:latin typeface="+mj-lt"/>
              <a:cs typeface="Times New Roman" panose="02020603050405020304" pitchFamily="18" charset="0"/>
            </a:rPr>
            <a:t>1. </a:t>
          </a:r>
          <a:r>
            <a:rPr lang="es-ES_tradnl" sz="1600" b="0" u="none" strike="noStrike" kern="1200" spc="0" dirty="0">
              <a:solidFill>
                <a:schemeClr val="bg1"/>
              </a:solidFill>
              <a:effectLst/>
              <a:latin typeface="+mj-lt"/>
              <a:ea typeface="Calibri" panose="020F0502020204030204" pitchFamily="34" charset="0"/>
              <a:cs typeface="Times New Roman" panose="02020603050405020304" pitchFamily="18" charset="0"/>
            </a:rPr>
            <a:t>Describir las condiciones de seguridad en el almacenamiento y manipulación de sustancias químicas en las áreas Almacén de suministros principal y la zona de lavado de frutas y verduras de la Corporación Club Campestre Farallones de Cali</a:t>
          </a:r>
          <a:endParaRPr lang="es-CO" sz="1600" b="0" kern="1200" dirty="0">
            <a:solidFill>
              <a:schemeClr val="bg1"/>
            </a:solidFill>
            <a:latin typeface="+mj-lt"/>
            <a:cs typeface="Times New Roman" panose="02020603050405020304" pitchFamily="18" charset="0"/>
          </a:endParaRPr>
        </a:p>
      </dsp:txBody>
      <dsp:txXfrm>
        <a:off x="87809" y="79138"/>
        <a:ext cx="2784980" cy="2543701"/>
      </dsp:txXfrm>
    </dsp:sp>
    <dsp:sp modelId="{642273CE-6E6B-4C6B-9339-4CC68F13E754}">
      <dsp:nvSpPr>
        <dsp:cNvPr id="0" name=""/>
        <dsp:cNvSpPr/>
      </dsp:nvSpPr>
      <dsp:spPr>
        <a:xfrm>
          <a:off x="3086332" y="1184327"/>
          <a:ext cx="284936" cy="33332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just" defTabSz="711200">
            <a:lnSpc>
              <a:spcPct val="90000"/>
            </a:lnSpc>
            <a:spcBef>
              <a:spcPct val="0"/>
            </a:spcBef>
            <a:spcAft>
              <a:spcPct val="35000"/>
            </a:spcAft>
            <a:buNone/>
          </a:pPr>
          <a:endParaRPr lang="es-CO" sz="1600" kern="1200">
            <a:latin typeface="Times New Roman" panose="02020603050405020304" pitchFamily="18" charset="0"/>
            <a:cs typeface="Times New Roman" panose="02020603050405020304" pitchFamily="18" charset="0"/>
          </a:endParaRPr>
        </a:p>
      </dsp:txBody>
      <dsp:txXfrm>
        <a:off x="3086332" y="1250991"/>
        <a:ext cx="199455" cy="199993"/>
      </dsp:txXfrm>
    </dsp:sp>
    <dsp:sp modelId="{A95C14E2-E041-40ED-8627-CCB682754B0E}">
      <dsp:nvSpPr>
        <dsp:cNvPr id="0" name=""/>
        <dsp:cNvSpPr/>
      </dsp:nvSpPr>
      <dsp:spPr>
        <a:xfrm>
          <a:off x="3489544" y="0"/>
          <a:ext cx="2769942" cy="2701977"/>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ES" sz="1600" kern="1200" dirty="0">
              <a:latin typeface="+mj-lt"/>
              <a:cs typeface="Times New Roman" panose="02020603050405020304" pitchFamily="18" charset="0"/>
            </a:rPr>
            <a:t>2. </a:t>
          </a:r>
          <a:r>
            <a:rPr lang="es-ES_tradnl" sz="1600" b="0" u="none" strike="noStrike" kern="1200" spc="0" dirty="0">
              <a:solidFill>
                <a:schemeClr val="bg1"/>
              </a:solidFill>
              <a:effectLst/>
              <a:latin typeface="+mj-lt"/>
              <a:ea typeface="Calibri" panose="020F0502020204030204" pitchFamily="34" charset="0"/>
              <a:cs typeface="Times New Roman" panose="02020603050405020304" pitchFamily="18" charset="0"/>
            </a:rPr>
            <a:t>Analizar los actos inseguros al almacenar y manipular sustancias químicas en las áreas Almacén de suministros principal y la zona de lavado de frutas y verduras de la Corporación Club Campestre Farallones de Cali.</a:t>
          </a:r>
          <a:endParaRPr lang="es-CO" sz="1600" b="0" kern="1200" dirty="0">
            <a:solidFill>
              <a:schemeClr val="bg1"/>
            </a:solidFill>
            <a:latin typeface="+mj-lt"/>
            <a:cs typeface="Times New Roman" panose="02020603050405020304" pitchFamily="18" charset="0"/>
          </a:endParaRPr>
        </a:p>
      </dsp:txBody>
      <dsp:txXfrm>
        <a:off x="3568682" y="79138"/>
        <a:ext cx="2611666" cy="2543701"/>
      </dsp:txXfrm>
    </dsp:sp>
    <dsp:sp modelId="{94D3F806-1767-45A0-8309-59D889F1D20A}">
      <dsp:nvSpPr>
        <dsp:cNvPr id="0" name=""/>
        <dsp:cNvSpPr/>
      </dsp:nvSpPr>
      <dsp:spPr>
        <a:xfrm>
          <a:off x="6396058" y="1184327"/>
          <a:ext cx="289532" cy="333321"/>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just" defTabSz="711200">
            <a:lnSpc>
              <a:spcPct val="90000"/>
            </a:lnSpc>
            <a:spcBef>
              <a:spcPct val="0"/>
            </a:spcBef>
            <a:spcAft>
              <a:spcPct val="35000"/>
            </a:spcAft>
            <a:buNone/>
          </a:pPr>
          <a:endParaRPr lang="es-CO" sz="1600" kern="1200">
            <a:latin typeface="Times New Roman" panose="02020603050405020304" pitchFamily="18" charset="0"/>
            <a:cs typeface="Times New Roman" panose="02020603050405020304" pitchFamily="18" charset="0"/>
          </a:endParaRPr>
        </a:p>
      </dsp:txBody>
      <dsp:txXfrm>
        <a:off x="6396058" y="1250991"/>
        <a:ext cx="202672" cy="199993"/>
      </dsp:txXfrm>
    </dsp:sp>
    <dsp:sp modelId="{B536F950-4635-4EEF-B167-93F1B88F8BCA}">
      <dsp:nvSpPr>
        <dsp:cNvPr id="0" name=""/>
        <dsp:cNvSpPr/>
      </dsp:nvSpPr>
      <dsp:spPr>
        <a:xfrm>
          <a:off x="6805774" y="0"/>
          <a:ext cx="3552428" cy="2701977"/>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CO" sz="1600" kern="1200" dirty="0">
              <a:latin typeface="Times New Roman" panose="02020603050405020304" pitchFamily="18" charset="0"/>
              <a:cs typeface="Times New Roman" panose="02020603050405020304" pitchFamily="18" charset="0"/>
            </a:rPr>
            <a:t>3</a:t>
          </a:r>
          <a:r>
            <a:rPr lang="es-CO" sz="1600" b="0" kern="1200" dirty="0">
              <a:solidFill>
                <a:schemeClr val="bg1"/>
              </a:solidFill>
              <a:latin typeface="+mj-lt"/>
              <a:cs typeface="Times New Roman" panose="02020603050405020304" pitchFamily="18" charset="0"/>
            </a:rPr>
            <a:t>. </a:t>
          </a:r>
          <a:r>
            <a:rPr lang="es-ES_tradnl" sz="1600" b="0" u="none" strike="noStrike" kern="1200" spc="0" dirty="0">
              <a:solidFill>
                <a:schemeClr val="bg1"/>
              </a:solidFill>
              <a:effectLst/>
              <a:latin typeface="+mj-lt"/>
              <a:ea typeface="Calibri" panose="020F0502020204030204" pitchFamily="34" charset="0"/>
              <a:cs typeface="Times New Roman" panose="02020603050405020304" pitchFamily="18" charset="0"/>
            </a:rPr>
            <a:t>Establecer las recomendaciones que contribuyan a minimizar o eliminar riesgos en la manipulación y almacenamiento de las sustancias químicas en las áreas de Almacén de suministros principal y la zona de lavado de frutas y verduras de la Corporación Club Campestre Farallones de Cali.</a:t>
          </a:r>
          <a:endParaRPr lang="es-CO" sz="1600" b="0" kern="1200" dirty="0">
            <a:solidFill>
              <a:schemeClr val="bg1"/>
            </a:solidFill>
            <a:latin typeface="+mj-lt"/>
          </a:endParaRPr>
        </a:p>
        <a:p>
          <a:pPr marL="0" lvl="0" indent="0" algn="just" defTabSz="711200">
            <a:lnSpc>
              <a:spcPct val="90000"/>
            </a:lnSpc>
            <a:spcBef>
              <a:spcPct val="0"/>
            </a:spcBef>
            <a:spcAft>
              <a:spcPct val="35000"/>
            </a:spcAft>
            <a:buNone/>
          </a:pPr>
          <a:endParaRPr lang="es-CO" sz="1600" kern="1200" dirty="0">
            <a:latin typeface="Times New Roman" panose="02020603050405020304" pitchFamily="18" charset="0"/>
            <a:cs typeface="Times New Roman" panose="02020603050405020304" pitchFamily="18" charset="0"/>
          </a:endParaRPr>
        </a:p>
      </dsp:txBody>
      <dsp:txXfrm>
        <a:off x="6884912" y="79138"/>
        <a:ext cx="3394152" cy="25437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8D6314-4894-4686-BAE1-D9345FBEA865}">
      <dsp:nvSpPr>
        <dsp:cNvPr id="0" name=""/>
        <dsp:cNvSpPr/>
      </dsp:nvSpPr>
      <dsp:spPr>
        <a:xfrm>
          <a:off x="2142977" y="0"/>
          <a:ext cx="2695067" cy="2695477"/>
        </a:xfrm>
        <a:prstGeom prst="circularArrow">
          <a:avLst>
            <a:gd name="adj1" fmla="val 10980"/>
            <a:gd name="adj2" fmla="val 1142322"/>
            <a:gd name="adj3" fmla="val 4500000"/>
            <a:gd name="adj4" fmla="val 10800000"/>
            <a:gd name="adj5" fmla="val 125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D9DDB0-3113-429F-8AD9-4F336861F784}">
      <dsp:nvSpPr>
        <dsp:cNvPr id="0" name=""/>
        <dsp:cNvSpPr/>
      </dsp:nvSpPr>
      <dsp:spPr>
        <a:xfrm>
          <a:off x="2738676" y="973149"/>
          <a:ext cx="1497597" cy="748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Compromisos internacionales</a:t>
          </a:r>
        </a:p>
      </dsp:txBody>
      <dsp:txXfrm>
        <a:off x="2738676" y="973149"/>
        <a:ext cx="1497597" cy="748619"/>
      </dsp:txXfrm>
    </dsp:sp>
    <dsp:sp modelId="{9B3268A4-B939-4E7E-AAE9-04E112B35074}">
      <dsp:nvSpPr>
        <dsp:cNvPr id="0" name=""/>
        <dsp:cNvSpPr/>
      </dsp:nvSpPr>
      <dsp:spPr>
        <a:xfrm>
          <a:off x="1394432" y="1548751"/>
          <a:ext cx="2695067" cy="2695477"/>
        </a:xfrm>
        <a:prstGeom prst="leftCircularArrow">
          <a:avLst>
            <a:gd name="adj1" fmla="val 10980"/>
            <a:gd name="adj2" fmla="val 1142322"/>
            <a:gd name="adj3" fmla="val 6300000"/>
            <a:gd name="adj4" fmla="val 18900000"/>
            <a:gd name="adj5" fmla="val 125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0D1846-E6A8-4411-AE8D-EE0552461750}">
      <dsp:nvSpPr>
        <dsp:cNvPr id="0" name=""/>
        <dsp:cNvSpPr/>
      </dsp:nvSpPr>
      <dsp:spPr>
        <a:xfrm>
          <a:off x="1993167" y="2530859"/>
          <a:ext cx="1497597" cy="748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Implementación del Sistema Globalmente Armonizado</a:t>
          </a:r>
        </a:p>
      </dsp:txBody>
      <dsp:txXfrm>
        <a:off x="1993167" y="2530859"/>
        <a:ext cx="1497597" cy="748619"/>
      </dsp:txXfrm>
    </dsp:sp>
    <dsp:sp modelId="{F23AEE77-568A-46F7-879A-9AC3181E4453}">
      <dsp:nvSpPr>
        <dsp:cNvPr id="0" name=""/>
        <dsp:cNvSpPr/>
      </dsp:nvSpPr>
      <dsp:spPr>
        <a:xfrm>
          <a:off x="2334795" y="3282838"/>
          <a:ext cx="2315480" cy="2316408"/>
        </a:xfrm>
        <a:prstGeom prst="blockArc">
          <a:avLst>
            <a:gd name="adj1" fmla="val 13500000"/>
            <a:gd name="adj2" fmla="val 10800000"/>
            <a:gd name="adj3" fmla="val 1274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A2092E-91AB-4D73-A2DB-4FB0FA85C1F3}">
      <dsp:nvSpPr>
        <dsp:cNvPr id="0" name=""/>
        <dsp:cNvSpPr/>
      </dsp:nvSpPr>
      <dsp:spPr>
        <a:xfrm>
          <a:off x="2742218" y="4090809"/>
          <a:ext cx="1497597" cy="748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latin typeface="+mj-lt"/>
              <a:cs typeface="Times New Roman"/>
            </a:rPr>
            <a:t>Manipulación segura de </a:t>
          </a:r>
          <a:r>
            <a:rPr lang="es-MX" sz="1200" kern="1200" spc="5" dirty="0">
              <a:latin typeface="+mj-lt"/>
              <a:cs typeface="Times New Roman"/>
            </a:rPr>
            <a:t> </a:t>
          </a:r>
          <a:r>
            <a:rPr lang="es-MX" sz="1200" kern="1200" dirty="0">
              <a:latin typeface="+mj-lt"/>
              <a:cs typeface="Times New Roman"/>
            </a:rPr>
            <a:t>sustancias</a:t>
          </a:r>
          <a:r>
            <a:rPr lang="es-MX" sz="1200" kern="1200" spc="-65" dirty="0">
              <a:latin typeface="+mj-lt"/>
              <a:cs typeface="Times New Roman"/>
            </a:rPr>
            <a:t> </a:t>
          </a:r>
          <a:r>
            <a:rPr lang="es-MX" sz="1200" kern="1200" spc="-5" dirty="0">
              <a:latin typeface="+mj-lt"/>
              <a:cs typeface="Times New Roman"/>
            </a:rPr>
            <a:t>químicas</a:t>
          </a:r>
          <a:r>
            <a:rPr lang="es-MX" sz="1200" kern="1200" spc="-25" dirty="0">
              <a:latin typeface="+mj-lt"/>
              <a:cs typeface="Times New Roman"/>
            </a:rPr>
            <a:t> </a:t>
          </a:r>
          <a:r>
            <a:rPr lang="es-MX" sz="1200" kern="1200" dirty="0">
              <a:latin typeface="+mj-lt"/>
              <a:cs typeface="Times New Roman"/>
            </a:rPr>
            <a:t>en</a:t>
          </a:r>
          <a:r>
            <a:rPr lang="es-MX" sz="1200" kern="1200" spc="-30" dirty="0">
              <a:latin typeface="+mj-lt"/>
              <a:cs typeface="Times New Roman"/>
            </a:rPr>
            <a:t> </a:t>
          </a:r>
          <a:r>
            <a:rPr lang="es-MX" sz="1200" kern="1200" dirty="0">
              <a:latin typeface="+mj-lt"/>
              <a:cs typeface="Times New Roman"/>
            </a:rPr>
            <a:t>los </a:t>
          </a:r>
          <a:r>
            <a:rPr lang="es-MX" sz="1200" kern="1200" spc="-335" dirty="0">
              <a:latin typeface="+mj-lt"/>
              <a:cs typeface="Times New Roman"/>
            </a:rPr>
            <a:t> </a:t>
          </a:r>
          <a:r>
            <a:rPr lang="es-MX" sz="1200" kern="1200" dirty="0">
              <a:latin typeface="+mj-lt"/>
              <a:cs typeface="Times New Roman"/>
            </a:rPr>
            <a:t>lugares de trabajo, </a:t>
          </a:r>
          <a:r>
            <a:rPr lang="es-MX" sz="1200" kern="1200" spc="5" dirty="0">
              <a:latin typeface="+mj-lt"/>
              <a:cs typeface="Times New Roman"/>
            </a:rPr>
            <a:t> </a:t>
          </a:r>
          <a:r>
            <a:rPr lang="es-MX" sz="1200" kern="1200" dirty="0">
              <a:latin typeface="+mj-lt"/>
              <a:cs typeface="Times New Roman"/>
            </a:rPr>
            <a:t>(Convenio</a:t>
          </a:r>
          <a:r>
            <a:rPr lang="es-MX" sz="1200" kern="1200" spc="65" dirty="0">
              <a:latin typeface="+mj-lt"/>
              <a:cs typeface="Times New Roman"/>
            </a:rPr>
            <a:t> </a:t>
          </a:r>
          <a:r>
            <a:rPr lang="es-MX" sz="1200" kern="1200" dirty="0">
              <a:latin typeface="+mj-lt"/>
              <a:cs typeface="Times New Roman"/>
            </a:rPr>
            <a:t>170</a:t>
          </a:r>
          <a:r>
            <a:rPr lang="es-MX" sz="1200" kern="1200" spc="80" dirty="0">
              <a:latin typeface="+mj-lt"/>
              <a:cs typeface="Times New Roman"/>
            </a:rPr>
            <a:t> </a:t>
          </a:r>
          <a:r>
            <a:rPr lang="es-MX" sz="1200" kern="1200" dirty="0">
              <a:latin typeface="+mj-lt"/>
              <a:cs typeface="Times New Roman"/>
            </a:rPr>
            <a:t>de</a:t>
          </a:r>
          <a:r>
            <a:rPr lang="es-MX" sz="1200" kern="1200" spc="90" dirty="0">
              <a:latin typeface="+mj-lt"/>
              <a:cs typeface="Times New Roman"/>
            </a:rPr>
            <a:t> </a:t>
          </a:r>
          <a:r>
            <a:rPr lang="es-MX" sz="1200" kern="1200" dirty="0">
              <a:latin typeface="+mj-lt"/>
              <a:cs typeface="Times New Roman"/>
            </a:rPr>
            <a:t>1990 </a:t>
          </a:r>
          <a:r>
            <a:rPr lang="es-MX" sz="1200" kern="1200" spc="5" dirty="0">
              <a:latin typeface="+mj-lt"/>
              <a:cs typeface="Times New Roman"/>
            </a:rPr>
            <a:t> </a:t>
          </a:r>
          <a:r>
            <a:rPr lang="es-MX" sz="1200" kern="1200" dirty="0">
              <a:latin typeface="+mj-lt"/>
              <a:cs typeface="Times New Roman"/>
            </a:rPr>
            <a:t>de</a:t>
          </a:r>
          <a:r>
            <a:rPr lang="es-MX" sz="1200" kern="1200" spc="-20" dirty="0">
              <a:latin typeface="+mj-lt"/>
              <a:cs typeface="Times New Roman"/>
            </a:rPr>
            <a:t> </a:t>
          </a:r>
          <a:r>
            <a:rPr lang="es-MX" sz="1200" kern="1200" dirty="0">
              <a:latin typeface="+mj-lt"/>
              <a:cs typeface="Times New Roman"/>
            </a:rPr>
            <a:t>la</a:t>
          </a:r>
          <a:r>
            <a:rPr lang="es-MX" sz="1200" kern="1200" spc="-5" dirty="0">
              <a:latin typeface="+mj-lt"/>
              <a:cs typeface="Times New Roman"/>
            </a:rPr>
            <a:t> OIT)</a:t>
          </a:r>
          <a:endParaRPr lang="es-CO" sz="1200" kern="1200" dirty="0"/>
        </a:p>
      </dsp:txBody>
      <dsp:txXfrm>
        <a:off x="2742218" y="4090809"/>
        <a:ext cx="1497597" cy="7486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3E1543-0780-47A2-930A-2BA9D0AE507D}">
      <dsp:nvSpPr>
        <dsp:cNvPr id="0" name=""/>
        <dsp:cNvSpPr/>
      </dsp:nvSpPr>
      <dsp:spPr>
        <a:xfrm>
          <a:off x="0" y="431459"/>
          <a:ext cx="5735874" cy="1248497"/>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CO" sz="1800" kern="1200" dirty="0"/>
            <a:t>Este proyecto de investigación pretende demostrar que el impacto económico y social que tiene el sector hotelero y de restaurantes, determina una excelencia en la prestación de sus servicios a través de:  </a:t>
          </a:r>
        </a:p>
      </dsp:txBody>
      <dsp:txXfrm>
        <a:off x="36567" y="468026"/>
        <a:ext cx="5662740" cy="117536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B39117-BBAA-FC4C-90CB-86676EB69E98}" type="datetimeFigureOut">
              <a:rPr lang="es-ES" smtClean="0"/>
              <a:t>22/06/2023</a:t>
            </a:fld>
            <a:endParaRPr lang="es-ES"/>
          </a:p>
        </p:txBody>
      </p:sp>
      <p:sp>
        <p:nvSpPr>
          <p:cNvPr id="4" name="Marcador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A48F21-F51C-9144-B662-F14C636FE289}" type="slidenum">
              <a:rPr lang="es-ES" smtClean="0"/>
              <a:t>‹Nº›</a:t>
            </a:fld>
            <a:endParaRPr lang="es-ES"/>
          </a:p>
        </p:txBody>
      </p:sp>
    </p:spTree>
    <p:extLst>
      <p:ext uri="{BB962C8B-B14F-4D97-AF65-F5344CB8AC3E}">
        <p14:creationId xmlns:p14="http://schemas.microsoft.com/office/powerpoint/2010/main" val="2156836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ES"/>
              <a:t>Esta</a:t>
            </a:r>
            <a:r>
              <a:rPr lang="es-ES" baseline="0"/>
              <a:t> diapositiva es la </a:t>
            </a:r>
            <a:r>
              <a:rPr lang="es-ES" b="1" baseline="0"/>
              <a:t>Portada del Documento</a:t>
            </a:r>
            <a:r>
              <a:rPr lang="es-ES" baseline="0"/>
              <a:t>, se sugiere NO INCLUIR NINGUNA información o disponer algún elemento sobre la misma.</a:t>
            </a:r>
            <a:endParaRPr lang="es-ES"/>
          </a:p>
        </p:txBody>
      </p:sp>
      <p:sp>
        <p:nvSpPr>
          <p:cNvPr id="4" name="Marcador de número de diapositiva 3"/>
          <p:cNvSpPr>
            <a:spLocks noGrp="1"/>
          </p:cNvSpPr>
          <p:nvPr>
            <p:ph type="sldNum" sz="quarter" idx="10"/>
          </p:nvPr>
        </p:nvSpPr>
        <p:spPr/>
        <p:txBody>
          <a:bodyPr/>
          <a:lstStyle/>
          <a:p>
            <a:fld id="{CAA48F21-F51C-9144-B662-F14C636FE289}" type="slidenum">
              <a:rPr lang="es-ES" smtClean="0"/>
              <a:t>1</a:t>
            </a:fld>
            <a:endParaRPr lang="es-ES"/>
          </a:p>
        </p:txBody>
      </p:sp>
    </p:spTree>
    <p:extLst>
      <p:ext uri="{BB962C8B-B14F-4D97-AF65-F5344CB8AC3E}">
        <p14:creationId xmlns:p14="http://schemas.microsoft.com/office/powerpoint/2010/main" val="1899131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771579"/>
            <a:ext cx="5749437" cy="5196204"/>
          </a:xfrm>
        </p:spPr>
        <p:txBody>
          <a:bodyPr anchor="ctr"/>
          <a:lstStyle>
            <a:lvl1pPr algn="l">
              <a:defRPr b="1"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Tree>
    <p:extLst>
      <p:ext uri="{BB962C8B-B14F-4D97-AF65-F5344CB8AC3E}">
        <p14:creationId xmlns:p14="http://schemas.microsoft.com/office/powerpoint/2010/main" val="3732019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spc="-150">
                <a:solidFill>
                  <a:srgbClr val="00529C"/>
                </a:solidFill>
                <a:latin typeface="Arial"/>
                <a:cs typeface="Arial"/>
              </a:defRPr>
            </a:lvl1pPr>
          </a:lstStyle>
          <a:p>
            <a:r>
              <a:rPr lang="es-ES"/>
              <a:t>Haga clic para modificar el estilo de título del patrón</a:t>
            </a:r>
          </a:p>
        </p:txBody>
      </p:sp>
      <p:sp>
        <p:nvSpPr>
          <p:cNvPr id="3" name="Marcador de contenido 2"/>
          <p:cNvSpPr>
            <a:spLocks noGrp="1"/>
          </p:cNvSpPr>
          <p:nvPr>
            <p:ph idx="1"/>
          </p:nvPr>
        </p:nvSpPr>
        <p:spPr/>
        <p:txBody>
          <a:bodyPr/>
          <a:lstStyle>
            <a:lvl1pPr marL="0" indent="0">
              <a:buNone/>
              <a:defRPr>
                <a:solidFill>
                  <a:schemeClr val="tx1">
                    <a:lumMod val="65000"/>
                    <a:lumOff val="35000"/>
                  </a:schemeClr>
                </a:solidFill>
                <a:latin typeface="Arial"/>
                <a:cs typeface="Arial"/>
              </a:defRPr>
            </a:lvl1pPr>
            <a:lvl2pPr marL="457200" indent="0">
              <a:buNone/>
              <a:defRPr>
                <a:solidFill>
                  <a:schemeClr val="tx1">
                    <a:lumMod val="65000"/>
                    <a:lumOff val="35000"/>
                  </a:schemeClr>
                </a:solidFill>
                <a:latin typeface="Arial"/>
                <a:cs typeface="Arial"/>
              </a:defRPr>
            </a:lvl2pPr>
            <a:lvl3pPr marL="914400" indent="0">
              <a:buNone/>
              <a:defRPr>
                <a:solidFill>
                  <a:schemeClr val="tx1">
                    <a:lumMod val="65000"/>
                    <a:lumOff val="35000"/>
                  </a:schemeClr>
                </a:solidFill>
                <a:latin typeface="Arial"/>
                <a:cs typeface="Arial"/>
              </a:defRPr>
            </a:lvl3pPr>
            <a:lvl4pPr marL="1371600" indent="0">
              <a:buNone/>
              <a:defRPr>
                <a:solidFill>
                  <a:schemeClr val="tx1">
                    <a:lumMod val="65000"/>
                    <a:lumOff val="35000"/>
                  </a:schemeClr>
                </a:solidFill>
                <a:latin typeface="Arial"/>
                <a:cs typeface="Arial"/>
              </a:defRPr>
            </a:lvl4pPr>
            <a:lvl5pPr marL="1828800" indent="0">
              <a:buNone/>
              <a:defRPr>
                <a:solidFill>
                  <a:schemeClr val="tx1">
                    <a:lumMod val="65000"/>
                    <a:lumOff val="35000"/>
                  </a:schemeClr>
                </a:solidFill>
                <a:latin typeface="Arial"/>
                <a:cs typeface="Aria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3"/>
          <p:cNvSpPr>
            <a:spLocks noGrp="1"/>
          </p:cNvSpPr>
          <p:nvPr>
            <p:ph type="dt" sz="half" idx="10"/>
          </p:nvPr>
        </p:nvSpPr>
        <p:spPr>
          <a:xfrm>
            <a:off x="609600" y="6584801"/>
            <a:ext cx="28448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22/06/2023</a:t>
            </a:fld>
            <a:endParaRPr lang="es-ES"/>
          </a:p>
        </p:txBody>
      </p:sp>
      <p:sp>
        <p:nvSpPr>
          <p:cNvPr id="8" name="Marcador de pie de página 4"/>
          <p:cNvSpPr>
            <a:spLocks noGrp="1"/>
          </p:cNvSpPr>
          <p:nvPr>
            <p:ph type="ftr" sz="quarter" idx="11"/>
          </p:nvPr>
        </p:nvSpPr>
        <p:spPr>
          <a:xfrm>
            <a:off x="4110975" y="6584801"/>
            <a:ext cx="3982124" cy="187367"/>
          </a:xfrm>
        </p:spPr>
        <p:txBody>
          <a:bodyPr anchor="ctr"/>
          <a:lstStyle>
            <a:lvl1pPr>
              <a:defRPr sz="900" b="1">
                <a:solidFill>
                  <a:schemeClr val="bg1">
                    <a:lumMod val="75000"/>
                  </a:schemeClr>
                </a:solidFill>
                <a:latin typeface="Arial"/>
                <a:cs typeface="Arial"/>
              </a:defRPr>
            </a:lvl1pPr>
          </a:lstStyle>
          <a:p>
            <a:endParaRPr lang="es-ES"/>
          </a:p>
        </p:txBody>
      </p:sp>
      <p:sp>
        <p:nvSpPr>
          <p:cNvPr id="9" name="Marcador de número de diapositiva 5"/>
          <p:cNvSpPr>
            <a:spLocks noGrp="1"/>
          </p:cNvSpPr>
          <p:nvPr>
            <p:ph type="sldNum" sz="quarter" idx="12"/>
          </p:nvPr>
        </p:nvSpPr>
        <p:spPr>
          <a:xfrm>
            <a:off x="8666629" y="6584801"/>
            <a:ext cx="1996307"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3492821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963084" y="580392"/>
            <a:ext cx="10363200" cy="5250828"/>
          </a:xfrm>
        </p:spPr>
        <p:txBody>
          <a:bodyPr anchor="ctr"/>
          <a:lstStyle>
            <a:lvl1pPr algn="ctr">
              <a:defRPr sz="4000" b="1" cap="all"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
        <p:nvSpPr>
          <p:cNvPr id="4" name="Marcador de fecha 3"/>
          <p:cNvSpPr>
            <a:spLocks noGrp="1"/>
          </p:cNvSpPr>
          <p:nvPr>
            <p:ph type="dt" sz="half" idx="10"/>
          </p:nvPr>
        </p:nvSpPr>
        <p:spPr>
          <a:xfrm>
            <a:off x="609600" y="6584801"/>
            <a:ext cx="28448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22/06/2023</a:t>
            </a:fld>
            <a:endParaRPr lang="es-ES"/>
          </a:p>
        </p:txBody>
      </p:sp>
      <p:sp>
        <p:nvSpPr>
          <p:cNvPr id="5" name="Marcador de pie de página 4"/>
          <p:cNvSpPr>
            <a:spLocks noGrp="1"/>
          </p:cNvSpPr>
          <p:nvPr>
            <p:ph type="ftr" sz="quarter" idx="11"/>
          </p:nvPr>
        </p:nvSpPr>
        <p:spPr>
          <a:xfrm>
            <a:off x="4110975" y="6584801"/>
            <a:ext cx="3982124" cy="187367"/>
          </a:xfrm>
        </p:spPr>
        <p:txBody>
          <a:bodyPr anchor="ctr"/>
          <a:lstStyle>
            <a:lvl1pPr>
              <a:defRPr sz="900" b="1">
                <a:solidFill>
                  <a:srgbClr val="BFBFBF"/>
                </a:solidFill>
                <a:latin typeface="Arial"/>
                <a:cs typeface="Arial"/>
              </a:defRPr>
            </a:lvl1pPr>
          </a:lstStyle>
          <a:p>
            <a:endParaRPr lang="es-ES"/>
          </a:p>
        </p:txBody>
      </p:sp>
      <p:sp>
        <p:nvSpPr>
          <p:cNvPr id="6" name="Marcador de número de diapositiva 5"/>
          <p:cNvSpPr>
            <a:spLocks noGrp="1"/>
          </p:cNvSpPr>
          <p:nvPr>
            <p:ph type="sldNum" sz="quarter" idx="12"/>
          </p:nvPr>
        </p:nvSpPr>
        <p:spPr>
          <a:xfrm>
            <a:off x="8666629" y="6584801"/>
            <a:ext cx="1996307"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2393460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spc="-150">
                <a:solidFill>
                  <a:srgbClr val="00529C"/>
                </a:solidFill>
                <a:latin typeface="Arial"/>
                <a:cs typeface="Arial"/>
              </a:defRPr>
            </a:lvl1pPr>
          </a:lstStyle>
          <a:p>
            <a:r>
              <a:rPr lang="es-ES"/>
              <a:t>Haga clic para modificar el estilo de título del patrón</a:t>
            </a:r>
          </a:p>
        </p:txBody>
      </p:sp>
      <p:sp>
        <p:nvSpPr>
          <p:cNvPr id="3" name="Marcador de contenido 2"/>
          <p:cNvSpPr>
            <a:spLocks noGrp="1"/>
          </p:cNvSpPr>
          <p:nvPr>
            <p:ph sz="half" idx="1"/>
          </p:nvPr>
        </p:nvSpPr>
        <p:spPr>
          <a:xfrm>
            <a:off x="609600" y="1600201"/>
            <a:ext cx="5384800" cy="4525963"/>
          </a:xfrm>
        </p:spPr>
        <p:txBody>
          <a:bodyPr/>
          <a:lstStyle>
            <a:lvl1pPr marL="0" indent="0">
              <a:buNone/>
              <a:defRPr sz="2800">
                <a:solidFill>
                  <a:schemeClr val="tx1">
                    <a:lumMod val="65000"/>
                    <a:lumOff val="35000"/>
                  </a:schemeClr>
                </a:solidFill>
                <a:latin typeface="Arial"/>
                <a:cs typeface="Arial"/>
              </a:defRPr>
            </a:lvl1pPr>
            <a:lvl2pPr marL="457200" indent="0">
              <a:buNone/>
              <a:defRPr sz="2400">
                <a:solidFill>
                  <a:schemeClr val="tx1">
                    <a:lumMod val="65000"/>
                    <a:lumOff val="35000"/>
                  </a:schemeClr>
                </a:solidFill>
                <a:latin typeface="Arial"/>
                <a:cs typeface="Arial"/>
              </a:defRPr>
            </a:lvl2pPr>
            <a:lvl3pPr marL="914400" indent="0">
              <a:buNone/>
              <a:defRPr sz="2000">
                <a:solidFill>
                  <a:schemeClr val="tx1">
                    <a:lumMod val="65000"/>
                    <a:lumOff val="35000"/>
                  </a:schemeClr>
                </a:solidFill>
                <a:latin typeface="Arial"/>
                <a:cs typeface="Arial"/>
              </a:defRPr>
            </a:lvl3pPr>
            <a:lvl4pPr marL="1371600" indent="0">
              <a:buNone/>
              <a:defRPr sz="1800">
                <a:solidFill>
                  <a:schemeClr val="tx1">
                    <a:lumMod val="65000"/>
                    <a:lumOff val="35000"/>
                  </a:schemeClr>
                </a:solidFill>
                <a:latin typeface="Arial"/>
                <a:cs typeface="Arial"/>
              </a:defRPr>
            </a:lvl4pPr>
            <a:lvl5pPr marL="1828800" indent="0">
              <a:buNone/>
              <a:defRPr sz="1800">
                <a:solidFill>
                  <a:schemeClr val="tx1">
                    <a:lumMod val="65000"/>
                    <a:lumOff val="35000"/>
                  </a:schemeClr>
                </a:solidFill>
                <a:latin typeface="Arial"/>
                <a:cs typeface="Arial"/>
              </a:defRPr>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97600" y="1600201"/>
            <a:ext cx="5384800" cy="4525963"/>
          </a:xfrm>
        </p:spPr>
        <p:txBody>
          <a:bodyPr/>
          <a:lstStyle>
            <a:lvl1pPr marL="0" indent="0">
              <a:buNone/>
              <a:defRPr sz="2800">
                <a:solidFill>
                  <a:schemeClr val="tx1">
                    <a:lumMod val="65000"/>
                    <a:lumOff val="35000"/>
                  </a:schemeClr>
                </a:solidFill>
                <a:latin typeface="Arial"/>
                <a:cs typeface="Arial"/>
              </a:defRPr>
            </a:lvl1pPr>
            <a:lvl2pPr marL="457200" indent="0">
              <a:buNone/>
              <a:defRPr sz="2400">
                <a:solidFill>
                  <a:schemeClr val="tx1">
                    <a:lumMod val="65000"/>
                    <a:lumOff val="35000"/>
                  </a:schemeClr>
                </a:solidFill>
                <a:latin typeface="Arial"/>
                <a:cs typeface="Arial"/>
              </a:defRPr>
            </a:lvl2pPr>
            <a:lvl3pPr marL="914400" indent="0">
              <a:buNone/>
              <a:defRPr sz="2000">
                <a:solidFill>
                  <a:schemeClr val="tx1">
                    <a:lumMod val="65000"/>
                    <a:lumOff val="35000"/>
                  </a:schemeClr>
                </a:solidFill>
                <a:latin typeface="Arial"/>
                <a:cs typeface="Arial"/>
              </a:defRPr>
            </a:lvl3pPr>
            <a:lvl4pPr marL="1371600" indent="0">
              <a:buNone/>
              <a:defRPr sz="1800">
                <a:solidFill>
                  <a:schemeClr val="tx1">
                    <a:lumMod val="65000"/>
                    <a:lumOff val="35000"/>
                  </a:schemeClr>
                </a:solidFill>
                <a:latin typeface="Arial"/>
                <a:cs typeface="Arial"/>
              </a:defRPr>
            </a:lvl4pPr>
            <a:lvl5pPr marL="1828800" indent="0">
              <a:buNone/>
              <a:defRPr sz="1800">
                <a:solidFill>
                  <a:schemeClr val="tx1">
                    <a:lumMod val="65000"/>
                    <a:lumOff val="35000"/>
                  </a:schemeClr>
                </a:solidFill>
                <a:latin typeface="Arial"/>
                <a:cs typeface="Arial"/>
              </a:defRPr>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1" name="Marcador de fecha 3"/>
          <p:cNvSpPr>
            <a:spLocks noGrp="1"/>
          </p:cNvSpPr>
          <p:nvPr>
            <p:ph type="dt" sz="half" idx="10"/>
          </p:nvPr>
        </p:nvSpPr>
        <p:spPr>
          <a:xfrm>
            <a:off x="609600" y="6584801"/>
            <a:ext cx="28448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22/06/2023</a:t>
            </a:fld>
            <a:endParaRPr lang="es-ES"/>
          </a:p>
        </p:txBody>
      </p:sp>
      <p:sp>
        <p:nvSpPr>
          <p:cNvPr id="12" name="Marcador de pie de página 4"/>
          <p:cNvSpPr>
            <a:spLocks noGrp="1"/>
          </p:cNvSpPr>
          <p:nvPr>
            <p:ph type="ftr" sz="quarter" idx="11"/>
          </p:nvPr>
        </p:nvSpPr>
        <p:spPr>
          <a:xfrm>
            <a:off x="4110975" y="6584801"/>
            <a:ext cx="3982124" cy="187367"/>
          </a:xfrm>
        </p:spPr>
        <p:txBody>
          <a:bodyPr anchor="ctr"/>
          <a:lstStyle>
            <a:lvl1pPr>
              <a:defRPr sz="900" b="1">
                <a:solidFill>
                  <a:schemeClr val="bg1">
                    <a:lumMod val="75000"/>
                  </a:schemeClr>
                </a:solidFill>
                <a:latin typeface="Arial"/>
                <a:cs typeface="Arial"/>
              </a:defRPr>
            </a:lvl1pPr>
          </a:lstStyle>
          <a:p>
            <a:endParaRPr lang="es-ES"/>
          </a:p>
        </p:txBody>
      </p:sp>
      <p:sp>
        <p:nvSpPr>
          <p:cNvPr id="13" name="Marcador de número de diapositiva 5"/>
          <p:cNvSpPr>
            <a:spLocks noGrp="1"/>
          </p:cNvSpPr>
          <p:nvPr>
            <p:ph type="sldNum" sz="quarter" idx="12"/>
          </p:nvPr>
        </p:nvSpPr>
        <p:spPr>
          <a:xfrm>
            <a:off x="9586093" y="6584801"/>
            <a:ext cx="1996307"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2264424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lstStyle>
            <a:lvl1pPr algn="ctr">
              <a:defRPr b="1" spc="-150">
                <a:solidFill>
                  <a:srgbClr val="00529C"/>
                </a:solidFill>
                <a:latin typeface="Arial"/>
                <a:cs typeface="Arial"/>
              </a:defRPr>
            </a:lvl1pPr>
          </a:lstStyle>
          <a:p>
            <a:r>
              <a:rPr lang="es-ES"/>
              <a:t>Haga clic para modificar el estilo de título del patrón</a:t>
            </a:r>
          </a:p>
        </p:txBody>
      </p:sp>
      <p:sp>
        <p:nvSpPr>
          <p:cNvPr id="3" name="Marcador de texto 2"/>
          <p:cNvSpPr>
            <a:spLocks noGrp="1"/>
          </p:cNvSpPr>
          <p:nvPr>
            <p:ph type="body" idx="1"/>
          </p:nvPr>
        </p:nvSpPr>
        <p:spPr>
          <a:xfrm>
            <a:off x="609600" y="1535113"/>
            <a:ext cx="5386917" cy="1032263"/>
          </a:xfrm>
        </p:spPr>
        <p:txBody>
          <a:bodyPr anchor="ctr">
            <a:noAutofit/>
          </a:bodyPr>
          <a:lstStyle>
            <a:lvl1pPr marL="0" indent="0" algn="ctr">
              <a:buNone/>
              <a:defRPr sz="2000" b="1">
                <a:solidFill>
                  <a:schemeClr val="tx1">
                    <a:lumMod val="65000"/>
                    <a:lumOff val="35000"/>
                  </a:schemeClr>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609600" y="2662971"/>
            <a:ext cx="5386917" cy="3463193"/>
          </a:xfrm>
        </p:spPr>
        <p:txBody>
          <a:bodyPr/>
          <a:lstStyle>
            <a:lvl1pPr marL="0" indent="0">
              <a:buNone/>
              <a:defRPr sz="2400">
                <a:solidFill>
                  <a:srgbClr val="595959"/>
                </a:solidFill>
                <a:latin typeface="Arial"/>
                <a:cs typeface="Arial"/>
              </a:defRPr>
            </a:lvl1pPr>
            <a:lvl2pPr marL="457200" indent="0">
              <a:buNone/>
              <a:defRPr sz="2000">
                <a:solidFill>
                  <a:srgbClr val="595959"/>
                </a:solidFill>
                <a:latin typeface="Arial"/>
                <a:cs typeface="Arial"/>
              </a:defRPr>
            </a:lvl2pPr>
            <a:lvl3pPr marL="914400" indent="0">
              <a:buNone/>
              <a:defRPr sz="1800">
                <a:solidFill>
                  <a:srgbClr val="595959"/>
                </a:solidFill>
                <a:latin typeface="Arial"/>
                <a:cs typeface="Arial"/>
              </a:defRPr>
            </a:lvl3pPr>
            <a:lvl4pPr marL="1371600" indent="0">
              <a:buNone/>
              <a:defRPr sz="1600">
                <a:solidFill>
                  <a:srgbClr val="595959"/>
                </a:solidFill>
                <a:latin typeface="Arial"/>
                <a:cs typeface="Arial"/>
              </a:defRPr>
            </a:lvl4pPr>
            <a:lvl5pPr marL="1828800" indent="0">
              <a:buNone/>
              <a:defRPr sz="1600">
                <a:solidFill>
                  <a:srgbClr val="595959"/>
                </a:solidFill>
                <a:latin typeface="Arial"/>
                <a:cs typeface="Arial"/>
              </a:defRPr>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93368" y="1535113"/>
            <a:ext cx="5389033" cy="1032263"/>
          </a:xfrm>
        </p:spPr>
        <p:txBody>
          <a:bodyPr anchor="ctr">
            <a:noAutofit/>
          </a:bodyPr>
          <a:lstStyle>
            <a:lvl1pPr marL="0" indent="0" algn="ctr">
              <a:buNone/>
              <a:defRPr sz="2000" b="1">
                <a:solidFill>
                  <a:schemeClr val="tx1">
                    <a:lumMod val="65000"/>
                    <a:lumOff val="35000"/>
                  </a:schemeClr>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93368" y="2662971"/>
            <a:ext cx="5389033" cy="3463193"/>
          </a:xfrm>
        </p:spPr>
        <p:txBody>
          <a:bodyPr/>
          <a:lstStyle>
            <a:lvl1pPr marL="0" indent="0">
              <a:buNone/>
              <a:defRPr sz="2400">
                <a:solidFill>
                  <a:srgbClr val="595959"/>
                </a:solidFill>
                <a:latin typeface="Arial"/>
                <a:cs typeface="Arial"/>
              </a:defRPr>
            </a:lvl1pPr>
            <a:lvl2pPr marL="457200" indent="0">
              <a:buNone/>
              <a:defRPr sz="2000">
                <a:solidFill>
                  <a:srgbClr val="595959"/>
                </a:solidFill>
                <a:latin typeface="Arial"/>
                <a:cs typeface="Arial"/>
              </a:defRPr>
            </a:lvl2pPr>
            <a:lvl3pPr marL="914400" indent="0">
              <a:buNone/>
              <a:defRPr sz="1800">
                <a:solidFill>
                  <a:srgbClr val="595959"/>
                </a:solidFill>
                <a:latin typeface="Arial"/>
                <a:cs typeface="Arial"/>
              </a:defRPr>
            </a:lvl3pPr>
            <a:lvl4pPr marL="1371600" indent="0">
              <a:buNone/>
              <a:defRPr sz="1600">
                <a:solidFill>
                  <a:srgbClr val="595959"/>
                </a:solidFill>
                <a:latin typeface="Arial"/>
                <a:cs typeface="Arial"/>
              </a:defRPr>
            </a:lvl4pPr>
            <a:lvl5pPr marL="1828800" indent="0">
              <a:buNone/>
              <a:defRPr sz="1600">
                <a:solidFill>
                  <a:srgbClr val="595959"/>
                </a:solidFill>
                <a:latin typeface="Arial"/>
                <a:cs typeface="Arial"/>
              </a:defRPr>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0" name="Marcador de fecha 3"/>
          <p:cNvSpPr>
            <a:spLocks noGrp="1"/>
          </p:cNvSpPr>
          <p:nvPr>
            <p:ph type="dt" sz="half" idx="10"/>
          </p:nvPr>
        </p:nvSpPr>
        <p:spPr>
          <a:xfrm>
            <a:off x="609600" y="6584801"/>
            <a:ext cx="28448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22/06/2023</a:t>
            </a:fld>
            <a:endParaRPr lang="es-ES"/>
          </a:p>
        </p:txBody>
      </p:sp>
      <p:sp>
        <p:nvSpPr>
          <p:cNvPr id="11" name="Marcador de pie de página 4"/>
          <p:cNvSpPr>
            <a:spLocks noGrp="1"/>
          </p:cNvSpPr>
          <p:nvPr>
            <p:ph type="ftr" sz="quarter" idx="11"/>
          </p:nvPr>
        </p:nvSpPr>
        <p:spPr>
          <a:xfrm>
            <a:off x="4110975" y="6584801"/>
            <a:ext cx="3982124" cy="187367"/>
          </a:xfrm>
        </p:spPr>
        <p:txBody>
          <a:bodyPr anchor="ctr"/>
          <a:lstStyle>
            <a:lvl1pPr>
              <a:defRPr sz="900" b="1">
                <a:solidFill>
                  <a:schemeClr val="bg1">
                    <a:lumMod val="75000"/>
                  </a:schemeClr>
                </a:solidFill>
                <a:latin typeface="Arial"/>
                <a:cs typeface="Arial"/>
              </a:defRPr>
            </a:lvl1pPr>
          </a:lstStyle>
          <a:p>
            <a:endParaRPr lang="es-ES"/>
          </a:p>
        </p:txBody>
      </p:sp>
      <p:sp>
        <p:nvSpPr>
          <p:cNvPr id="12" name="Marcador de número de diapositiva 5"/>
          <p:cNvSpPr>
            <a:spLocks noGrp="1"/>
          </p:cNvSpPr>
          <p:nvPr>
            <p:ph type="sldNum" sz="quarter" idx="12"/>
          </p:nvPr>
        </p:nvSpPr>
        <p:spPr>
          <a:xfrm>
            <a:off x="9586093" y="6584801"/>
            <a:ext cx="1996307"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21975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ólo el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09600" y="184360"/>
            <a:ext cx="10972800" cy="996907"/>
          </a:xfrm>
        </p:spPr>
        <p:txBody>
          <a:bodyPr anchor="ctr">
            <a:normAutofit/>
          </a:bodyPr>
          <a:lstStyle>
            <a:lvl1pPr>
              <a:defRPr sz="3600" b="1" spc="-150">
                <a:solidFill>
                  <a:schemeClr val="bg1"/>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
        <p:nvSpPr>
          <p:cNvPr id="9" name="Marcador de fecha 3"/>
          <p:cNvSpPr>
            <a:spLocks noGrp="1"/>
          </p:cNvSpPr>
          <p:nvPr>
            <p:ph type="dt" sz="half" idx="10"/>
          </p:nvPr>
        </p:nvSpPr>
        <p:spPr>
          <a:xfrm>
            <a:off x="609600" y="6584801"/>
            <a:ext cx="28448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22/06/2023</a:t>
            </a:fld>
            <a:endParaRPr lang="es-ES"/>
          </a:p>
        </p:txBody>
      </p:sp>
      <p:sp>
        <p:nvSpPr>
          <p:cNvPr id="10" name="Marcador de pie de página 4"/>
          <p:cNvSpPr>
            <a:spLocks noGrp="1"/>
          </p:cNvSpPr>
          <p:nvPr>
            <p:ph type="ftr" sz="quarter" idx="11"/>
          </p:nvPr>
        </p:nvSpPr>
        <p:spPr>
          <a:xfrm>
            <a:off x="4110975" y="6584801"/>
            <a:ext cx="3982124" cy="187367"/>
          </a:xfrm>
        </p:spPr>
        <p:txBody>
          <a:bodyPr anchor="ctr"/>
          <a:lstStyle>
            <a:lvl1pPr>
              <a:defRPr sz="900" b="1">
                <a:solidFill>
                  <a:srgbClr val="BFBFBF"/>
                </a:solidFill>
                <a:latin typeface="Arial"/>
                <a:cs typeface="Arial"/>
              </a:defRPr>
            </a:lvl1pPr>
          </a:lstStyle>
          <a:p>
            <a:endParaRPr lang="es-ES"/>
          </a:p>
        </p:txBody>
      </p:sp>
      <p:sp>
        <p:nvSpPr>
          <p:cNvPr id="11" name="Marcador de número de diapositiva 5"/>
          <p:cNvSpPr>
            <a:spLocks noGrp="1"/>
          </p:cNvSpPr>
          <p:nvPr>
            <p:ph type="sldNum" sz="quarter" idx="12"/>
          </p:nvPr>
        </p:nvSpPr>
        <p:spPr>
          <a:xfrm>
            <a:off x="8666629" y="6584801"/>
            <a:ext cx="1996307"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
        <p:nvSpPr>
          <p:cNvPr id="6" name="Marcador de contenido 2"/>
          <p:cNvSpPr>
            <a:spLocks noGrp="1"/>
          </p:cNvSpPr>
          <p:nvPr>
            <p:ph idx="1"/>
          </p:nvPr>
        </p:nvSpPr>
        <p:spPr>
          <a:xfrm>
            <a:off x="609600" y="1600201"/>
            <a:ext cx="10972800" cy="4525963"/>
          </a:xfrm>
        </p:spPr>
        <p:txBody>
          <a:bodyPr/>
          <a:lstStyle>
            <a:lvl1pPr marL="0" indent="0">
              <a:buNone/>
              <a:defRPr>
                <a:solidFill>
                  <a:schemeClr val="tx1">
                    <a:lumMod val="65000"/>
                    <a:lumOff val="35000"/>
                  </a:schemeClr>
                </a:solidFill>
                <a:latin typeface="Arial"/>
                <a:cs typeface="Arial"/>
              </a:defRPr>
            </a:lvl1pPr>
            <a:lvl2pPr marL="457200" indent="0">
              <a:buNone/>
              <a:defRPr>
                <a:solidFill>
                  <a:schemeClr val="tx1">
                    <a:lumMod val="65000"/>
                    <a:lumOff val="35000"/>
                  </a:schemeClr>
                </a:solidFill>
                <a:latin typeface="Arial"/>
                <a:cs typeface="Arial"/>
              </a:defRPr>
            </a:lvl2pPr>
            <a:lvl3pPr marL="914400" indent="0">
              <a:buNone/>
              <a:defRPr>
                <a:solidFill>
                  <a:schemeClr val="tx1">
                    <a:lumMod val="65000"/>
                    <a:lumOff val="35000"/>
                  </a:schemeClr>
                </a:solidFill>
                <a:latin typeface="Arial"/>
                <a:cs typeface="Arial"/>
              </a:defRPr>
            </a:lvl3pPr>
            <a:lvl4pPr marL="1371600" indent="0">
              <a:buNone/>
              <a:defRPr>
                <a:solidFill>
                  <a:schemeClr val="tx1">
                    <a:lumMod val="65000"/>
                    <a:lumOff val="35000"/>
                  </a:schemeClr>
                </a:solidFill>
                <a:latin typeface="Arial"/>
                <a:cs typeface="Arial"/>
              </a:defRPr>
            </a:lvl4pPr>
            <a:lvl5pPr marL="1828800" indent="0">
              <a:buNone/>
              <a:defRPr>
                <a:solidFill>
                  <a:schemeClr val="tx1">
                    <a:lumMod val="65000"/>
                    <a:lumOff val="35000"/>
                  </a:schemeClr>
                </a:solidFill>
                <a:latin typeface="Arial"/>
                <a:cs typeface="Aria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380309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Marcador de fecha 3"/>
          <p:cNvSpPr>
            <a:spLocks noGrp="1"/>
          </p:cNvSpPr>
          <p:nvPr>
            <p:ph type="dt" sz="half" idx="10"/>
          </p:nvPr>
        </p:nvSpPr>
        <p:spPr>
          <a:xfrm>
            <a:off x="1519960" y="6584801"/>
            <a:ext cx="2212517"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22/06/2023</a:t>
            </a:fld>
            <a:endParaRPr lang="es-ES"/>
          </a:p>
        </p:txBody>
      </p:sp>
      <p:sp>
        <p:nvSpPr>
          <p:cNvPr id="6" name="Marcador de pie de página 4"/>
          <p:cNvSpPr>
            <a:spLocks noGrp="1"/>
          </p:cNvSpPr>
          <p:nvPr>
            <p:ph type="ftr" sz="quarter" idx="11"/>
          </p:nvPr>
        </p:nvSpPr>
        <p:spPr>
          <a:xfrm>
            <a:off x="4602570" y="6584801"/>
            <a:ext cx="3982124" cy="187367"/>
          </a:xfrm>
        </p:spPr>
        <p:txBody>
          <a:bodyPr anchor="ctr"/>
          <a:lstStyle>
            <a:lvl1pPr>
              <a:defRPr sz="900" b="1">
                <a:solidFill>
                  <a:schemeClr val="bg1">
                    <a:lumMod val="75000"/>
                  </a:schemeClr>
                </a:solidFill>
                <a:latin typeface="Arial"/>
                <a:cs typeface="Arial"/>
              </a:defRPr>
            </a:lvl1pPr>
          </a:lstStyle>
          <a:p>
            <a:endParaRPr lang="es-ES"/>
          </a:p>
        </p:txBody>
      </p:sp>
      <p:sp>
        <p:nvSpPr>
          <p:cNvPr id="7" name="Marcador de número de diapositiva 5"/>
          <p:cNvSpPr>
            <a:spLocks noGrp="1"/>
          </p:cNvSpPr>
          <p:nvPr>
            <p:ph type="sldNum" sz="quarter" idx="12"/>
          </p:nvPr>
        </p:nvSpPr>
        <p:spPr>
          <a:xfrm>
            <a:off x="9586093" y="6584801"/>
            <a:ext cx="1996307"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52891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3050"/>
            <a:ext cx="4011084" cy="1795872"/>
          </a:xfrm>
        </p:spPr>
        <p:txBody>
          <a:bodyPr anchor="b">
            <a:normAutofit/>
          </a:bodyPr>
          <a:lstStyle>
            <a:lvl1pPr algn="l">
              <a:defRPr sz="2400" b="1" spc="-150">
                <a:solidFill>
                  <a:srgbClr val="FFFFFF"/>
                </a:solidFill>
                <a:effectLst>
                  <a:outerShdw blurRad="50800" dist="38100" dir="5400000" algn="t" rotWithShape="0">
                    <a:prstClr val="black">
                      <a:alpha val="40000"/>
                    </a:prstClr>
                  </a:outerShdw>
                </a:effectLst>
                <a:latin typeface="Arial"/>
                <a:cs typeface="Arial"/>
              </a:defRPr>
            </a:lvl1pPr>
          </a:lstStyle>
          <a:p>
            <a:r>
              <a:rPr lang="es-ES"/>
              <a:t>Haga clic para modificar el estilo de título del patrón</a:t>
            </a:r>
          </a:p>
        </p:txBody>
      </p:sp>
      <p:sp>
        <p:nvSpPr>
          <p:cNvPr id="3" name="Marcador de contenido 2"/>
          <p:cNvSpPr>
            <a:spLocks noGrp="1"/>
          </p:cNvSpPr>
          <p:nvPr>
            <p:ph idx="1"/>
          </p:nvPr>
        </p:nvSpPr>
        <p:spPr>
          <a:xfrm>
            <a:off x="5316504" y="273050"/>
            <a:ext cx="6427144" cy="5974686"/>
          </a:xfrm>
        </p:spPr>
        <p:txBody>
          <a:bodyPr/>
          <a:lstStyle>
            <a:lvl1pPr marL="0" indent="0">
              <a:buNone/>
              <a:defRPr sz="3200">
                <a:solidFill>
                  <a:srgbClr val="595959"/>
                </a:solidFill>
                <a:latin typeface="Arial"/>
                <a:cs typeface="Arial"/>
              </a:defRPr>
            </a:lvl1pPr>
            <a:lvl2pPr marL="457200" indent="0">
              <a:buNone/>
              <a:defRPr sz="2800">
                <a:solidFill>
                  <a:srgbClr val="595959"/>
                </a:solidFill>
                <a:latin typeface="Arial"/>
                <a:cs typeface="Arial"/>
              </a:defRPr>
            </a:lvl2pPr>
            <a:lvl3pPr marL="914400" indent="0">
              <a:buNone/>
              <a:defRPr sz="2400">
                <a:solidFill>
                  <a:srgbClr val="595959"/>
                </a:solidFill>
                <a:latin typeface="Arial"/>
                <a:cs typeface="Arial"/>
              </a:defRPr>
            </a:lvl3pPr>
            <a:lvl4pPr marL="1371600" indent="0">
              <a:buNone/>
              <a:defRPr sz="2000">
                <a:solidFill>
                  <a:srgbClr val="595959"/>
                </a:solidFill>
                <a:latin typeface="Arial"/>
                <a:cs typeface="Arial"/>
              </a:defRPr>
            </a:lvl4pPr>
            <a:lvl5pPr marL="1828800" indent="0">
              <a:buNone/>
              <a:defRPr sz="2000">
                <a:solidFill>
                  <a:srgbClr val="595959"/>
                </a:solidFill>
                <a:latin typeface="Arial"/>
                <a:cs typeface="Arial"/>
              </a:defRPr>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609601" y="2164516"/>
            <a:ext cx="4011084" cy="4043933"/>
          </a:xfrm>
        </p:spPr>
        <p:txBody>
          <a:bodyPr/>
          <a:lstStyle>
            <a:lvl1pPr marL="0" indent="0">
              <a:buNone/>
              <a:defRPr sz="1400">
                <a:solidFill>
                  <a:schemeClr val="bg1">
                    <a:lumMod val="85000"/>
                  </a:schemeClr>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8" name="Marcador de fecha 3"/>
          <p:cNvSpPr>
            <a:spLocks noGrp="1"/>
          </p:cNvSpPr>
          <p:nvPr>
            <p:ph type="dt" sz="half" idx="10"/>
          </p:nvPr>
        </p:nvSpPr>
        <p:spPr>
          <a:xfrm>
            <a:off x="609600" y="6584801"/>
            <a:ext cx="2844800" cy="187367"/>
          </a:xfrm>
        </p:spPr>
        <p:txBody>
          <a:bodyPr anchor="ctr"/>
          <a:lstStyle>
            <a:lvl1pPr>
              <a:defRPr sz="900" b="1">
                <a:solidFill>
                  <a:schemeClr val="bg1">
                    <a:lumMod val="75000"/>
                  </a:schemeClr>
                </a:solidFill>
                <a:latin typeface="Arial"/>
                <a:cs typeface="Arial"/>
              </a:defRPr>
            </a:lvl1pPr>
          </a:lstStyle>
          <a:p>
            <a:fld id="{357272FC-7409-9241-96D9-C1880B2CBB52}" type="datetimeFigureOut">
              <a:rPr lang="es-ES" smtClean="0"/>
              <a:pPr/>
              <a:t>22/06/2023</a:t>
            </a:fld>
            <a:endParaRPr lang="es-ES"/>
          </a:p>
        </p:txBody>
      </p:sp>
      <p:sp>
        <p:nvSpPr>
          <p:cNvPr id="9" name="Marcador de pie de página 4"/>
          <p:cNvSpPr>
            <a:spLocks noGrp="1"/>
          </p:cNvSpPr>
          <p:nvPr>
            <p:ph type="ftr" sz="quarter" idx="11"/>
          </p:nvPr>
        </p:nvSpPr>
        <p:spPr>
          <a:xfrm>
            <a:off x="4110975" y="6584801"/>
            <a:ext cx="3982124" cy="187367"/>
          </a:xfrm>
        </p:spPr>
        <p:txBody>
          <a:bodyPr anchor="ctr"/>
          <a:lstStyle>
            <a:lvl1pPr>
              <a:defRPr sz="900" b="1">
                <a:solidFill>
                  <a:schemeClr val="bg1">
                    <a:lumMod val="75000"/>
                  </a:schemeClr>
                </a:solidFill>
                <a:latin typeface="Arial"/>
                <a:cs typeface="Arial"/>
              </a:defRPr>
            </a:lvl1pPr>
          </a:lstStyle>
          <a:p>
            <a:endParaRPr lang="es-ES"/>
          </a:p>
        </p:txBody>
      </p:sp>
      <p:sp>
        <p:nvSpPr>
          <p:cNvPr id="10" name="Marcador de número de diapositiva 5"/>
          <p:cNvSpPr>
            <a:spLocks noGrp="1"/>
          </p:cNvSpPr>
          <p:nvPr>
            <p:ph type="sldNum" sz="quarter" idx="12"/>
          </p:nvPr>
        </p:nvSpPr>
        <p:spPr>
          <a:xfrm>
            <a:off x="9586093" y="6584801"/>
            <a:ext cx="1996307" cy="187367"/>
          </a:xfrm>
        </p:spPr>
        <p:txBody>
          <a:bodyPr anchor="ctr"/>
          <a:lstStyle>
            <a:lvl1pPr>
              <a:defRPr sz="900" b="1">
                <a:solidFill>
                  <a:schemeClr val="bg1">
                    <a:lumMod val="75000"/>
                  </a:schemeClr>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3090373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ctr">
              <a:defRPr sz="2000" b="1" spc="-150">
                <a:solidFill>
                  <a:srgbClr val="00529C"/>
                </a:solidFill>
                <a:latin typeface="Arial"/>
                <a:cs typeface="Arial"/>
              </a:defRPr>
            </a:lvl1pPr>
          </a:lstStyle>
          <a:p>
            <a:r>
              <a:rPr lang="es-ES"/>
              <a:t>Haga clic para modificar el estilo de título del patrón</a:t>
            </a:r>
          </a:p>
        </p:txBody>
      </p:sp>
      <p:sp>
        <p:nvSpPr>
          <p:cNvPr id="3" name="Marcador de posición de imagen 2"/>
          <p:cNvSpPr>
            <a:spLocks noGrp="1"/>
          </p:cNvSpPr>
          <p:nvPr>
            <p:ph type="pic" idx="1"/>
          </p:nvPr>
        </p:nvSpPr>
        <p:spPr>
          <a:xfrm>
            <a:off x="2389717" y="612775"/>
            <a:ext cx="7315200" cy="4114800"/>
          </a:xfrm>
        </p:spPr>
        <p:txBody>
          <a:bodyPr anchor="ctr"/>
          <a:lstStyle>
            <a:lvl1pPr marL="0" indent="0" algn="ctr">
              <a:buNone/>
              <a:defRPr sz="3200">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p>
        </p:txBody>
      </p:sp>
      <p:sp>
        <p:nvSpPr>
          <p:cNvPr id="4" name="Marcador de texto 3"/>
          <p:cNvSpPr>
            <a:spLocks noGrp="1"/>
          </p:cNvSpPr>
          <p:nvPr>
            <p:ph type="body" sz="half" idx="2"/>
          </p:nvPr>
        </p:nvSpPr>
        <p:spPr>
          <a:xfrm>
            <a:off x="2389717" y="5442446"/>
            <a:ext cx="7315200" cy="804862"/>
          </a:xfrm>
        </p:spPr>
        <p:txBody>
          <a:bodyPr/>
          <a:lstStyle>
            <a:lvl1pPr marL="0" indent="0" algn="ctr">
              <a:buNone/>
              <a:defRPr sz="1400">
                <a:solidFill>
                  <a:schemeClr val="tx1">
                    <a:lumMod val="65000"/>
                    <a:lumOff val="35000"/>
                  </a:schemeClr>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8" name="Marcador de fecha 3"/>
          <p:cNvSpPr>
            <a:spLocks noGrp="1"/>
          </p:cNvSpPr>
          <p:nvPr>
            <p:ph type="dt" sz="half" idx="10"/>
          </p:nvPr>
        </p:nvSpPr>
        <p:spPr>
          <a:xfrm>
            <a:off x="609600" y="6584801"/>
            <a:ext cx="2844800" cy="187367"/>
          </a:xfrm>
        </p:spPr>
        <p:txBody>
          <a:bodyPr anchor="ctr"/>
          <a:lstStyle>
            <a:lvl1pPr>
              <a:defRPr sz="900" b="1">
                <a:solidFill>
                  <a:srgbClr val="BFBFBF"/>
                </a:solidFill>
                <a:latin typeface="Arial"/>
                <a:cs typeface="Arial"/>
              </a:defRPr>
            </a:lvl1pPr>
          </a:lstStyle>
          <a:p>
            <a:fld id="{357272FC-7409-9241-96D9-C1880B2CBB52}" type="datetimeFigureOut">
              <a:rPr lang="es-ES" smtClean="0"/>
              <a:pPr/>
              <a:t>22/06/2023</a:t>
            </a:fld>
            <a:endParaRPr lang="es-ES"/>
          </a:p>
        </p:txBody>
      </p:sp>
      <p:sp>
        <p:nvSpPr>
          <p:cNvPr id="9" name="Marcador de pie de página 4"/>
          <p:cNvSpPr>
            <a:spLocks noGrp="1"/>
          </p:cNvSpPr>
          <p:nvPr>
            <p:ph type="ftr" sz="quarter" idx="11"/>
          </p:nvPr>
        </p:nvSpPr>
        <p:spPr>
          <a:xfrm>
            <a:off x="4110975" y="6584801"/>
            <a:ext cx="3982124" cy="187367"/>
          </a:xfrm>
        </p:spPr>
        <p:txBody>
          <a:bodyPr anchor="ctr"/>
          <a:lstStyle>
            <a:lvl1pPr>
              <a:defRPr sz="900" b="1">
                <a:solidFill>
                  <a:srgbClr val="BFBFBF"/>
                </a:solidFill>
                <a:latin typeface="Arial"/>
                <a:cs typeface="Arial"/>
              </a:defRPr>
            </a:lvl1pPr>
          </a:lstStyle>
          <a:p>
            <a:endParaRPr lang="es-ES"/>
          </a:p>
        </p:txBody>
      </p:sp>
      <p:sp>
        <p:nvSpPr>
          <p:cNvPr id="10" name="Marcador de número de diapositiva 5"/>
          <p:cNvSpPr>
            <a:spLocks noGrp="1"/>
          </p:cNvSpPr>
          <p:nvPr>
            <p:ph type="sldNum" sz="quarter" idx="12"/>
          </p:nvPr>
        </p:nvSpPr>
        <p:spPr>
          <a:xfrm>
            <a:off x="8666629" y="6584801"/>
            <a:ext cx="1996307" cy="187367"/>
          </a:xfrm>
        </p:spPr>
        <p:txBody>
          <a:bodyPr anchor="ctr"/>
          <a:lstStyle>
            <a:lvl1pPr>
              <a:defRPr sz="900" b="1">
                <a:solidFill>
                  <a:srgbClr val="BFBFBF"/>
                </a:solidFill>
                <a:latin typeface="Arial"/>
                <a:cs typeface="Arial"/>
              </a:defRPr>
            </a:lvl1pPr>
          </a:lstStyle>
          <a:p>
            <a:fld id="{1FFC44E8-1E1C-934E-880E-E8BCEBE213D5}" type="slidenum">
              <a:rPr lang="es-ES" smtClean="0"/>
              <a:pPr/>
              <a:t>‹Nº›</a:t>
            </a:fld>
            <a:endParaRPr lang="es-ES"/>
          </a:p>
        </p:txBody>
      </p:sp>
    </p:spTree>
    <p:extLst>
      <p:ext uri="{BB962C8B-B14F-4D97-AF65-F5344CB8AC3E}">
        <p14:creationId xmlns:p14="http://schemas.microsoft.com/office/powerpoint/2010/main" val="4001794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7272FC-7409-9241-96D9-C1880B2CBB52}" type="datetimeFigureOut">
              <a:rPr lang="es-ES" smtClean="0"/>
              <a:t>22/06/2023</a:t>
            </a:fld>
            <a:endParaRPr lang="es-ES"/>
          </a:p>
        </p:txBody>
      </p:sp>
      <p:sp>
        <p:nvSpPr>
          <p:cNvPr id="5" name="Marcador de pie de pá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C44E8-1E1C-934E-880E-E8BCEBE213D5}" type="slidenum">
              <a:rPr lang="es-ES" smtClean="0"/>
              <a:t>‹Nº›</a:t>
            </a:fld>
            <a:endParaRPr lang="es-ES"/>
          </a:p>
        </p:txBody>
      </p:sp>
    </p:spTree>
    <p:extLst>
      <p:ext uri="{BB962C8B-B14F-4D97-AF65-F5344CB8AC3E}">
        <p14:creationId xmlns:p14="http://schemas.microsoft.com/office/powerpoint/2010/main" val="602646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pdcahome.com/check-list/"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hyperlink" Target="https://www.pdcahome.com/check-list/"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hyperlink" Target="https://www.pdcahome.com/check-list/"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kasalab.com/producto/gabinete-de-almacenamiento-de-reactivos-quimicos-inflamables-60-galones-227l/" TargetMode="External"/><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ivancenteno.com/actos-inseguros-trabajo-que-son-como-prevenirlos/" TargetMode="External"/><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ridum.umanizales.edu.co/jspui/handle/20.500.12746/3480" TargetMode="External"/><Relationship Id="rId7" Type="http://schemas.openxmlformats.org/officeDocument/2006/relationships/hyperlink" Target="https://ec.europa.eu/taxation_customs/dds2/SAMANCTA/ES/Safety/Dust_ES.htm" TargetMode="External"/><Relationship Id="rId2" Type="http://schemas.openxmlformats.org/officeDocument/2006/relationships/hyperlink" Target="https://books.google.es/books?id=xzLQnBU6DOkC&amp;pg=PA204&amp;dq=fungicidas+crecimiento++hongos&amp;hl=es&amp;sa=X&amp;ved=0ahUKEwjR5o6wsZnZAhXE0xQKHW0-Ahg4ChDoAQgmMAA#v=onepage&amp;q=fungicidas%20crecimiento%20%20hongos&amp;f=false" TargetMode="External"/><Relationship Id="rId1" Type="http://schemas.openxmlformats.org/officeDocument/2006/relationships/slideLayout" Target="../slideLayouts/slideLayout2.xml"/><Relationship Id="rId6" Type="http://schemas.openxmlformats.org/officeDocument/2006/relationships/hyperlink" Target="https://www.fao.org/3/T1147S/t1147s00.htm#Contents" TargetMode="External"/><Relationship Id="rId5" Type="http://schemas.openxmlformats.org/officeDocument/2006/relationships/hyperlink" Target="https://hdl.handle.net/20.500.12866/3930" TargetMode="External"/><Relationship Id="rId4" Type="http://schemas.openxmlformats.org/officeDocument/2006/relationships/hyperlink" Target="http://tangara.uis.edu.co/biblioweb/tesis/2014/155546.pdf"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insst.es/documents/94886/326962/ntp_415.pdf/ad4af595-e613-4ef0-ac08-ef0f58968349" TargetMode="External"/><Relationship Id="rId2" Type="http://schemas.openxmlformats.org/officeDocument/2006/relationships/hyperlink" Target="https://red.uao.edu.co/bitstream/handle/10614/376/T0003174.pdf?sequence=1" TargetMode="External"/><Relationship Id="rId1" Type="http://schemas.openxmlformats.org/officeDocument/2006/relationships/slideLayout" Target="../slideLayouts/slideLayout2.xml"/><Relationship Id="rId6" Type="http://schemas.openxmlformats.org/officeDocument/2006/relationships/hyperlink" Target="http://repositorio.ug.edu.ec/handle/redug/20998" TargetMode="External"/><Relationship Id="rId5" Type="http://schemas.openxmlformats.org/officeDocument/2006/relationships/hyperlink" Target="https://idus.us.es/bitstream/handle/11441/40568/Tesis.%20Abierto%20a%20partir%20de%2012%20meses%20.pdf;jsessionid=25E269B6F468FDE6674802EC3424128F?sequence=1" TargetMode="External"/><Relationship Id="rId4" Type="http://schemas.openxmlformats.org/officeDocument/2006/relationships/hyperlink" Target="https://obtienearchivo.bcn.cl/obtienearchivo?id=repositorio/10221/26823/2/Efecto_de_los_plaguicidas_en_la_Salud.pdf"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bibliotecadigital.udea.edu.co/bitstream/10495/15460/1/OcampoJohn_2019_GestionRiesgoQuimico.pdf" TargetMode="External"/><Relationship Id="rId3" Type="http://schemas.openxmlformats.org/officeDocument/2006/relationships/hyperlink" Target="https://www.minambiente.gov.co/wp-content/uploads/2021/10/guia_manejo_25_sustancias_quimicas.pdf" TargetMode="External"/><Relationship Id="rId7" Type="http://schemas.openxmlformats.org/officeDocument/2006/relationships/hyperlink" Target="https://prezi.com/ivxe0ssq6rxo/polvos-organicos-e-inorganicos/" TargetMode="External"/><Relationship Id="rId2" Type="http://schemas.openxmlformats.org/officeDocument/2006/relationships/hyperlink" Target="https://ccs.org.co/cisproquim/" TargetMode="External"/><Relationship Id="rId1" Type="http://schemas.openxmlformats.org/officeDocument/2006/relationships/slideLayout" Target="../slideLayouts/slideLayout2.xml"/><Relationship Id="rId6" Type="http://schemas.openxmlformats.org/officeDocument/2006/relationships/hyperlink" Target="https://www.un.org/es/conferences/environment/rio1992" TargetMode="External"/><Relationship Id="rId5" Type="http://schemas.openxmlformats.org/officeDocument/2006/relationships/hyperlink" Target="https://unece.org/DAM/trans/danger/publi/unrec/rev19/Rev19s_Vol_I.pdf" TargetMode="External"/><Relationship Id="rId4" Type="http://schemas.openxmlformats.org/officeDocument/2006/relationships/hyperlink" Target="http://www.andi.com.co/Uploads/Guia_de_comunicacion_de_peligros_segun_el_SGA_2017_636657065648339700.pdf" TargetMode="External"/><Relationship Id="rId9" Type="http://schemas.openxmlformats.org/officeDocument/2006/relationships/hyperlink" Target="https://www.ilo.org/global/topics/labour-administration-inspection/resources-library/publications/guide-for-labour-inspectors/harmful-chemical-and-biological-agents-substances/lang--es/index.htm"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www.arlsura.com/files/2018/Sistema-SGA-ARL.pdf" TargetMode="External"/><Relationship Id="rId3" Type="http://schemas.openxmlformats.org/officeDocument/2006/relationships/hyperlink" Target="https://bibliotecadigital.udea.edu.co/bitstream/10495/15057/1/OspinaMaria_2019_SistemaGlobalmenteArmonizado.pdf" TargetMode="External"/><Relationship Id="rId7" Type="http://schemas.openxmlformats.org/officeDocument/2006/relationships/hyperlink" Target="https://repository.unilibre.edu.co/handle/10901/20062?show=full" TargetMode="External"/><Relationship Id="rId2" Type="http://schemas.openxmlformats.org/officeDocument/2006/relationships/hyperlink" Target="https://ail.ens.org.co/opinion/2-78-millones-de-trabajadores-mueren-cada-ano-por-accidentes-del-trabajo/" TargetMode="External"/><Relationship Id="rId1" Type="http://schemas.openxmlformats.org/officeDocument/2006/relationships/slideLayout" Target="../slideLayouts/slideLayout2.xml"/><Relationship Id="rId6" Type="http://schemas.openxmlformats.org/officeDocument/2006/relationships/hyperlink" Target="https://issga.xunta.es/export/sites/default/recursos/descargas/documentacion/materialformativo/relatorios/2016_05_Risco_Quxmico_Issga_A_Coruxa_Ivan_Ruiz.pdf" TargetMode="External"/><Relationship Id="rId5" Type="http://schemas.openxmlformats.org/officeDocument/2006/relationships/hyperlink" Target="https://www.minambiente.gov.co/wp-content/uploads/2021/10/guias_ambientales_almacenam_transp_x_carretera_sust_quimicas_res_pelig.pdf" TargetMode="External"/><Relationship Id="rId4" Type="http://schemas.openxmlformats.org/officeDocument/2006/relationships/hyperlink" Target="https://repositorio.ecci.edu.co/bitstream/handle/001/3111/Trabajo%20de%20grado.pdf?sequence=3&amp;isAllowed=y"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profesenforma-com.webnode.es/products/planteamiento-del-problema-y-pregunta-problema/" TargetMode="External"/><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CuadroTexto 1"/>
          <p:cNvSpPr txBox="1"/>
          <p:nvPr/>
        </p:nvSpPr>
        <p:spPr>
          <a:xfrm>
            <a:off x="3051463" y="4546331"/>
            <a:ext cx="6089074" cy="1754326"/>
          </a:xfrm>
          <a:prstGeom prst="rect">
            <a:avLst/>
          </a:prstGeom>
          <a:noFill/>
        </p:spPr>
        <p:txBody>
          <a:bodyPr wrap="square" rtlCol="0">
            <a:spAutoFit/>
          </a:bodyPr>
          <a:lstStyle/>
          <a:p>
            <a:pPr algn="ctr">
              <a:lnSpc>
                <a:spcPct val="150000"/>
              </a:lnSpc>
            </a:pPr>
            <a:r>
              <a:rPr lang="es-CO" sz="2400" spc="-150" dirty="0">
                <a:solidFill>
                  <a:schemeClr val="bg1"/>
                </a:solidFill>
                <a:latin typeface="+mj-lt"/>
                <a:ea typeface="+mj-ea"/>
                <a:cs typeface="Times New Roman" panose="02020603050405020304" pitchFamily="18" charset="0"/>
              </a:rPr>
              <a:t>Carlos Andrés Palacio Parra</a:t>
            </a:r>
          </a:p>
          <a:p>
            <a:pPr algn="ctr">
              <a:lnSpc>
                <a:spcPct val="150000"/>
              </a:lnSpc>
            </a:pPr>
            <a:r>
              <a:rPr lang="es-CO" sz="2400" spc="-150" dirty="0" err="1">
                <a:solidFill>
                  <a:schemeClr val="bg1"/>
                </a:solidFill>
                <a:latin typeface="+mj-lt"/>
                <a:ea typeface="+mj-ea"/>
                <a:cs typeface="Times New Roman" panose="02020603050405020304" pitchFamily="18" charset="0"/>
              </a:rPr>
              <a:t>Itze</a:t>
            </a:r>
            <a:r>
              <a:rPr lang="es-CO" sz="2400" spc="-150" dirty="0">
                <a:solidFill>
                  <a:schemeClr val="bg1"/>
                </a:solidFill>
                <a:latin typeface="+mj-lt"/>
                <a:ea typeface="+mj-ea"/>
                <a:cs typeface="Times New Roman" panose="02020603050405020304" pitchFamily="18" charset="0"/>
              </a:rPr>
              <a:t> </a:t>
            </a:r>
            <a:r>
              <a:rPr lang="es-CO" sz="2400" spc="-150" dirty="0" err="1">
                <a:solidFill>
                  <a:schemeClr val="bg1"/>
                </a:solidFill>
                <a:latin typeface="+mj-lt"/>
                <a:ea typeface="+mj-ea"/>
                <a:cs typeface="Times New Roman" panose="02020603050405020304" pitchFamily="18" charset="0"/>
              </a:rPr>
              <a:t>Naiyibe</a:t>
            </a:r>
            <a:r>
              <a:rPr lang="es-CO" sz="2400" spc="-150" dirty="0">
                <a:solidFill>
                  <a:schemeClr val="bg1"/>
                </a:solidFill>
                <a:latin typeface="+mj-lt"/>
                <a:ea typeface="+mj-ea"/>
                <a:cs typeface="Times New Roman" panose="02020603050405020304" pitchFamily="18" charset="0"/>
              </a:rPr>
              <a:t> Lasso </a:t>
            </a:r>
            <a:r>
              <a:rPr lang="es-CO" sz="2400" spc="-150" dirty="0" err="1">
                <a:solidFill>
                  <a:schemeClr val="bg1"/>
                </a:solidFill>
                <a:latin typeface="+mj-lt"/>
                <a:ea typeface="+mj-ea"/>
                <a:cs typeface="Times New Roman" panose="02020603050405020304" pitchFamily="18" charset="0"/>
              </a:rPr>
              <a:t>Guelgua</a:t>
            </a:r>
            <a:endParaRPr lang="es-CO" sz="2400" spc="-150" dirty="0">
              <a:solidFill>
                <a:schemeClr val="bg1"/>
              </a:solidFill>
              <a:latin typeface="+mj-lt"/>
              <a:ea typeface="+mj-ea"/>
              <a:cs typeface="Times New Roman" panose="02020603050405020304" pitchFamily="18" charset="0"/>
            </a:endParaRPr>
          </a:p>
          <a:p>
            <a:pPr algn="ctr">
              <a:lnSpc>
                <a:spcPct val="150000"/>
              </a:lnSpc>
            </a:pPr>
            <a:r>
              <a:rPr lang="es-CO" sz="2400" spc="-150" dirty="0">
                <a:solidFill>
                  <a:schemeClr val="bg1"/>
                </a:solidFill>
                <a:latin typeface="+mj-lt"/>
                <a:ea typeface="+mj-ea"/>
                <a:cs typeface="Times New Roman" panose="02020603050405020304" pitchFamily="18" charset="0"/>
              </a:rPr>
              <a:t>Maira </a:t>
            </a:r>
            <a:r>
              <a:rPr lang="es-CO" sz="2400" spc="-150" dirty="0" err="1">
                <a:solidFill>
                  <a:schemeClr val="bg1"/>
                </a:solidFill>
                <a:latin typeface="+mj-lt"/>
                <a:ea typeface="+mj-ea"/>
                <a:cs typeface="Times New Roman" panose="02020603050405020304" pitchFamily="18" charset="0"/>
              </a:rPr>
              <a:t>Jenifer</a:t>
            </a:r>
            <a:r>
              <a:rPr lang="es-CO" sz="2400" spc="-150" dirty="0">
                <a:solidFill>
                  <a:schemeClr val="bg1"/>
                </a:solidFill>
                <a:latin typeface="+mj-lt"/>
                <a:ea typeface="+mj-ea"/>
                <a:cs typeface="Times New Roman" panose="02020603050405020304" pitchFamily="18" charset="0"/>
              </a:rPr>
              <a:t> Páez Hurtado</a:t>
            </a:r>
          </a:p>
        </p:txBody>
      </p:sp>
    </p:spTree>
    <p:extLst>
      <p:ext uri="{BB962C8B-B14F-4D97-AF65-F5344CB8AC3E}">
        <p14:creationId xmlns:p14="http://schemas.microsoft.com/office/powerpoint/2010/main" val="1952289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object 20">
            <a:extLst>
              <a:ext uri="{FF2B5EF4-FFF2-40B4-BE49-F238E27FC236}">
                <a16:creationId xmlns:a16="http://schemas.microsoft.com/office/drawing/2014/main" id="{8591B5AE-F53C-C7C2-1AD0-6D974802ED3C}"/>
              </a:ext>
            </a:extLst>
          </p:cNvPr>
          <p:cNvSpPr/>
          <p:nvPr/>
        </p:nvSpPr>
        <p:spPr>
          <a:xfrm>
            <a:off x="6528375" y="3510092"/>
            <a:ext cx="4083387" cy="1143000"/>
          </a:xfrm>
          <a:custGeom>
            <a:avLst/>
            <a:gdLst/>
            <a:ahLst/>
            <a:cxnLst/>
            <a:rect l="l" t="t" r="r" b="b"/>
            <a:pathLst>
              <a:path w="3746500" h="982980">
                <a:moveTo>
                  <a:pt x="3582161" y="0"/>
                </a:moveTo>
                <a:lnTo>
                  <a:pt x="0" y="0"/>
                </a:lnTo>
                <a:lnTo>
                  <a:pt x="0" y="982979"/>
                </a:lnTo>
                <a:lnTo>
                  <a:pt x="3582161" y="982979"/>
                </a:lnTo>
                <a:lnTo>
                  <a:pt x="3625694" y="977123"/>
                </a:lnTo>
                <a:lnTo>
                  <a:pt x="3664824" y="960599"/>
                </a:lnTo>
                <a:lnTo>
                  <a:pt x="3697985" y="934974"/>
                </a:lnTo>
                <a:lnTo>
                  <a:pt x="3723611" y="901812"/>
                </a:lnTo>
                <a:lnTo>
                  <a:pt x="3740135" y="862682"/>
                </a:lnTo>
                <a:lnTo>
                  <a:pt x="3745991" y="819150"/>
                </a:lnTo>
                <a:lnTo>
                  <a:pt x="3745991" y="163829"/>
                </a:lnTo>
                <a:lnTo>
                  <a:pt x="3740135" y="120297"/>
                </a:lnTo>
                <a:lnTo>
                  <a:pt x="3723611" y="81167"/>
                </a:lnTo>
                <a:lnTo>
                  <a:pt x="3697985" y="48005"/>
                </a:lnTo>
                <a:lnTo>
                  <a:pt x="3664824" y="22380"/>
                </a:lnTo>
                <a:lnTo>
                  <a:pt x="3625694" y="5856"/>
                </a:lnTo>
                <a:lnTo>
                  <a:pt x="3582161" y="0"/>
                </a:lnTo>
                <a:close/>
              </a:path>
            </a:pathLst>
          </a:custGeom>
          <a:solidFill>
            <a:srgbClr val="E8D0D0">
              <a:alpha val="90194"/>
            </a:srgbClr>
          </a:solidFill>
        </p:spPr>
        <p:txBody>
          <a:bodyPr wrap="square" lIns="0" tIns="0" rIns="0" bIns="0" rtlCol="0"/>
          <a:lstStyle/>
          <a:p>
            <a:endParaRPr/>
          </a:p>
        </p:txBody>
      </p:sp>
      <p:sp>
        <p:nvSpPr>
          <p:cNvPr id="2" name="Título 1">
            <a:extLst>
              <a:ext uri="{FF2B5EF4-FFF2-40B4-BE49-F238E27FC236}">
                <a16:creationId xmlns:a16="http://schemas.microsoft.com/office/drawing/2014/main" id="{48A827D2-C373-4890-81F6-8FE78B18FA37}"/>
              </a:ext>
            </a:extLst>
          </p:cNvPr>
          <p:cNvSpPr>
            <a:spLocks noGrp="1"/>
          </p:cNvSpPr>
          <p:nvPr>
            <p:ph type="title"/>
          </p:nvPr>
        </p:nvSpPr>
        <p:spPr>
          <a:xfrm>
            <a:off x="502653" y="48458"/>
            <a:ext cx="11085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cs typeface="Times New Roman" panose="02020603050405020304" pitchFamily="18" charset="0"/>
              </a:rPr>
              <a:t>Metodología	</a:t>
            </a:r>
          </a:p>
        </p:txBody>
      </p:sp>
      <p:grpSp>
        <p:nvGrpSpPr>
          <p:cNvPr id="7" name="object 2">
            <a:extLst>
              <a:ext uri="{FF2B5EF4-FFF2-40B4-BE49-F238E27FC236}">
                <a16:creationId xmlns:a16="http://schemas.microsoft.com/office/drawing/2014/main" id="{7F05D791-4194-C416-E977-F5D320F73A71}"/>
              </a:ext>
            </a:extLst>
          </p:cNvPr>
          <p:cNvGrpSpPr/>
          <p:nvPr/>
        </p:nvGrpSpPr>
        <p:grpSpPr>
          <a:xfrm>
            <a:off x="72446" y="1859809"/>
            <a:ext cx="12192000" cy="5403848"/>
            <a:chOff x="122830" y="1473126"/>
            <a:chExt cx="12192000" cy="5403848"/>
          </a:xfrm>
        </p:grpSpPr>
        <p:pic>
          <p:nvPicPr>
            <p:cNvPr id="8" name="object 3">
              <a:extLst>
                <a:ext uri="{FF2B5EF4-FFF2-40B4-BE49-F238E27FC236}">
                  <a16:creationId xmlns:a16="http://schemas.microsoft.com/office/drawing/2014/main" id="{DFC0CF26-DB73-A2AD-3A74-14BCF048AA9B}"/>
                </a:ext>
              </a:extLst>
            </p:cNvPr>
            <p:cNvPicPr/>
            <p:nvPr/>
          </p:nvPicPr>
          <p:blipFill>
            <a:blip r:embed="rId2" cstate="print"/>
            <a:stretch>
              <a:fillRect/>
            </a:stretch>
          </p:blipFill>
          <p:spPr>
            <a:xfrm>
              <a:off x="122830" y="1473126"/>
              <a:ext cx="12192000" cy="5403848"/>
            </a:xfrm>
            <a:prstGeom prst="rect">
              <a:avLst/>
            </a:prstGeom>
          </p:spPr>
        </p:pic>
        <p:sp>
          <p:nvSpPr>
            <p:cNvPr id="9" name="object 4">
              <a:extLst>
                <a:ext uri="{FF2B5EF4-FFF2-40B4-BE49-F238E27FC236}">
                  <a16:creationId xmlns:a16="http://schemas.microsoft.com/office/drawing/2014/main" id="{106D5BC0-05FD-6663-D376-F4B67138ABB1}"/>
                </a:ext>
              </a:extLst>
            </p:cNvPr>
            <p:cNvSpPr/>
            <p:nvPr/>
          </p:nvSpPr>
          <p:spPr>
            <a:xfrm>
              <a:off x="2498217" y="3190366"/>
              <a:ext cx="2380615" cy="2178049"/>
            </a:xfrm>
            <a:custGeom>
              <a:avLst/>
              <a:gdLst/>
              <a:ahLst/>
              <a:cxnLst/>
              <a:rect l="l" t="t" r="r" b="b"/>
              <a:pathLst>
                <a:path w="2465070" h="2429510">
                  <a:moveTo>
                    <a:pt x="1333499" y="0"/>
                  </a:moveTo>
                  <a:lnTo>
                    <a:pt x="1131570" y="0"/>
                  </a:lnTo>
                  <a:lnTo>
                    <a:pt x="1087755" y="248920"/>
                  </a:lnTo>
                  <a:lnTo>
                    <a:pt x="1037829" y="257564"/>
                  </a:lnTo>
                  <a:lnTo>
                    <a:pt x="988508" y="268712"/>
                  </a:lnTo>
                  <a:lnTo>
                    <a:pt x="939883" y="282330"/>
                  </a:lnTo>
                  <a:lnTo>
                    <a:pt x="892047" y="298386"/>
                  </a:lnTo>
                  <a:lnTo>
                    <a:pt x="845093" y="316847"/>
                  </a:lnTo>
                  <a:lnTo>
                    <a:pt x="799111" y="337681"/>
                  </a:lnTo>
                  <a:lnTo>
                    <a:pt x="754195" y="360854"/>
                  </a:lnTo>
                  <a:lnTo>
                    <a:pt x="710438" y="386334"/>
                  </a:lnTo>
                  <a:lnTo>
                    <a:pt x="516763" y="224028"/>
                  </a:lnTo>
                  <a:lnTo>
                    <a:pt x="362076" y="353822"/>
                  </a:lnTo>
                  <a:lnTo>
                    <a:pt x="488569" y="572643"/>
                  </a:lnTo>
                  <a:lnTo>
                    <a:pt x="455870" y="611389"/>
                  </a:lnTo>
                  <a:lnTo>
                    <a:pt x="425245" y="651660"/>
                  </a:lnTo>
                  <a:lnTo>
                    <a:pt x="396742" y="693372"/>
                  </a:lnTo>
                  <a:lnTo>
                    <a:pt x="370411" y="736441"/>
                  </a:lnTo>
                  <a:lnTo>
                    <a:pt x="346300" y="780784"/>
                  </a:lnTo>
                  <a:lnTo>
                    <a:pt x="324459" y="826317"/>
                  </a:lnTo>
                  <a:lnTo>
                    <a:pt x="304936" y="872958"/>
                  </a:lnTo>
                  <a:lnTo>
                    <a:pt x="287781" y="920623"/>
                  </a:lnTo>
                  <a:lnTo>
                    <a:pt x="35051" y="920750"/>
                  </a:lnTo>
                  <a:lnTo>
                    <a:pt x="0" y="1119759"/>
                  </a:lnTo>
                  <a:lnTo>
                    <a:pt x="237489" y="1206119"/>
                  </a:lnTo>
                  <a:lnTo>
                    <a:pt x="237308" y="1256799"/>
                  </a:lnTo>
                  <a:lnTo>
                    <a:pt x="239704" y="1307332"/>
                  </a:lnTo>
                  <a:lnTo>
                    <a:pt x="244660" y="1357617"/>
                  </a:lnTo>
                  <a:lnTo>
                    <a:pt x="252158" y="1407556"/>
                  </a:lnTo>
                  <a:lnTo>
                    <a:pt x="262180" y="1457049"/>
                  </a:lnTo>
                  <a:lnTo>
                    <a:pt x="274708" y="1505995"/>
                  </a:lnTo>
                  <a:lnTo>
                    <a:pt x="289725" y="1554296"/>
                  </a:lnTo>
                  <a:lnTo>
                    <a:pt x="307213" y="1601851"/>
                  </a:lnTo>
                  <a:lnTo>
                    <a:pt x="113537" y="1764284"/>
                  </a:lnTo>
                  <a:lnTo>
                    <a:pt x="214502" y="1939290"/>
                  </a:lnTo>
                  <a:lnTo>
                    <a:pt x="451993" y="1852930"/>
                  </a:lnTo>
                  <a:lnTo>
                    <a:pt x="484431" y="1891835"/>
                  </a:lnTo>
                  <a:lnTo>
                    <a:pt x="518735" y="1928975"/>
                  </a:lnTo>
                  <a:lnTo>
                    <a:pt x="554831" y="1964287"/>
                  </a:lnTo>
                  <a:lnTo>
                    <a:pt x="592645" y="1997710"/>
                  </a:lnTo>
                  <a:lnTo>
                    <a:pt x="632102" y="2029179"/>
                  </a:lnTo>
                  <a:lnTo>
                    <a:pt x="673127" y="2058634"/>
                  </a:lnTo>
                  <a:lnTo>
                    <a:pt x="715647" y="2086011"/>
                  </a:lnTo>
                  <a:lnTo>
                    <a:pt x="759586" y="2111248"/>
                  </a:lnTo>
                  <a:lnTo>
                    <a:pt x="715644" y="2360041"/>
                  </a:lnTo>
                  <a:lnTo>
                    <a:pt x="905382" y="2429154"/>
                  </a:lnTo>
                  <a:lnTo>
                    <a:pt x="1031747" y="2210308"/>
                  </a:lnTo>
                  <a:lnTo>
                    <a:pt x="1081600" y="2219267"/>
                  </a:lnTo>
                  <a:lnTo>
                    <a:pt x="1131748" y="2225667"/>
                  </a:lnTo>
                  <a:lnTo>
                    <a:pt x="1182092" y="2229506"/>
                  </a:lnTo>
                  <a:lnTo>
                    <a:pt x="1232534" y="2230786"/>
                  </a:lnTo>
                  <a:lnTo>
                    <a:pt x="1282977" y="2229506"/>
                  </a:lnTo>
                  <a:lnTo>
                    <a:pt x="1333321" y="2225667"/>
                  </a:lnTo>
                  <a:lnTo>
                    <a:pt x="1383469" y="2219267"/>
                  </a:lnTo>
                  <a:lnTo>
                    <a:pt x="1433321" y="2210308"/>
                  </a:lnTo>
                  <a:lnTo>
                    <a:pt x="1559686" y="2429154"/>
                  </a:lnTo>
                  <a:lnTo>
                    <a:pt x="1749424" y="2360041"/>
                  </a:lnTo>
                  <a:lnTo>
                    <a:pt x="1705483" y="2111248"/>
                  </a:lnTo>
                  <a:lnTo>
                    <a:pt x="1749422" y="2086011"/>
                  </a:lnTo>
                  <a:lnTo>
                    <a:pt x="1791942" y="2058634"/>
                  </a:lnTo>
                  <a:lnTo>
                    <a:pt x="1832967" y="2029179"/>
                  </a:lnTo>
                  <a:lnTo>
                    <a:pt x="1872424" y="1997710"/>
                  </a:lnTo>
                  <a:lnTo>
                    <a:pt x="1910238" y="1964287"/>
                  </a:lnTo>
                  <a:lnTo>
                    <a:pt x="1946334" y="1928975"/>
                  </a:lnTo>
                  <a:lnTo>
                    <a:pt x="1980638" y="1891835"/>
                  </a:lnTo>
                  <a:lnTo>
                    <a:pt x="2013077" y="1852930"/>
                  </a:lnTo>
                  <a:lnTo>
                    <a:pt x="2250567" y="1939290"/>
                  </a:lnTo>
                  <a:lnTo>
                    <a:pt x="2351532" y="1764284"/>
                  </a:lnTo>
                  <a:lnTo>
                    <a:pt x="2157857" y="1601851"/>
                  </a:lnTo>
                  <a:lnTo>
                    <a:pt x="2175344" y="1554296"/>
                  </a:lnTo>
                  <a:lnTo>
                    <a:pt x="2190361" y="1505995"/>
                  </a:lnTo>
                  <a:lnTo>
                    <a:pt x="2202889" y="1457049"/>
                  </a:lnTo>
                  <a:lnTo>
                    <a:pt x="2212911" y="1407556"/>
                  </a:lnTo>
                  <a:lnTo>
                    <a:pt x="2220409" y="1357617"/>
                  </a:lnTo>
                  <a:lnTo>
                    <a:pt x="2225365" y="1307332"/>
                  </a:lnTo>
                  <a:lnTo>
                    <a:pt x="2227761" y="1256799"/>
                  </a:lnTo>
                  <a:lnTo>
                    <a:pt x="2227580" y="1206119"/>
                  </a:lnTo>
                  <a:lnTo>
                    <a:pt x="2465070" y="1119759"/>
                  </a:lnTo>
                  <a:lnTo>
                    <a:pt x="2430018" y="920750"/>
                  </a:lnTo>
                  <a:lnTo>
                    <a:pt x="2177287" y="920750"/>
                  </a:lnTo>
                  <a:lnTo>
                    <a:pt x="2160133" y="873043"/>
                  </a:lnTo>
                  <a:lnTo>
                    <a:pt x="2140610" y="826371"/>
                  </a:lnTo>
                  <a:lnTo>
                    <a:pt x="2118769" y="780815"/>
                  </a:lnTo>
                  <a:lnTo>
                    <a:pt x="2094658" y="736457"/>
                  </a:lnTo>
                  <a:lnTo>
                    <a:pt x="2068327" y="693379"/>
                  </a:lnTo>
                  <a:lnTo>
                    <a:pt x="2039824" y="651662"/>
                  </a:lnTo>
                  <a:lnTo>
                    <a:pt x="2009199" y="611390"/>
                  </a:lnTo>
                  <a:lnTo>
                    <a:pt x="1976500" y="572643"/>
                  </a:lnTo>
                  <a:lnTo>
                    <a:pt x="2102993" y="353822"/>
                  </a:lnTo>
                  <a:lnTo>
                    <a:pt x="1948307" y="224028"/>
                  </a:lnTo>
                  <a:lnTo>
                    <a:pt x="1754632" y="386334"/>
                  </a:lnTo>
                  <a:lnTo>
                    <a:pt x="1710874" y="360854"/>
                  </a:lnTo>
                  <a:lnTo>
                    <a:pt x="1665958" y="337681"/>
                  </a:lnTo>
                  <a:lnTo>
                    <a:pt x="1619976" y="316847"/>
                  </a:lnTo>
                  <a:lnTo>
                    <a:pt x="1573021" y="298386"/>
                  </a:lnTo>
                  <a:lnTo>
                    <a:pt x="1525186" y="282330"/>
                  </a:lnTo>
                  <a:lnTo>
                    <a:pt x="1476561" y="268712"/>
                  </a:lnTo>
                  <a:lnTo>
                    <a:pt x="1427240" y="257564"/>
                  </a:lnTo>
                  <a:lnTo>
                    <a:pt x="1377315" y="248920"/>
                  </a:lnTo>
                  <a:lnTo>
                    <a:pt x="1333499" y="0"/>
                  </a:lnTo>
                  <a:close/>
                </a:path>
              </a:pathLst>
            </a:custGeom>
            <a:solidFill>
              <a:srgbClr val="C0504D"/>
            </a:solidFill>
          </p:spPr>
          <p:txBody>
            <a:bodyPr wrap="square" lIns="0" tIns="0" rIns="0" bIns="0" rtlCol="0"/>
            <a:lstStyle/>
            <a:p>
              <a:endParaRPr/>
            </a:p>
          </p:txBody>
        </p:sp>
      </p:grpSp>
      <p:sp>
        <p:nvSpPr>
          <p:cNvPr id="11" name="object 7">
            <a:extLst>
              <a:ext uri="{FF2B5EF4-FFF2-40B4-BE49-F238E27FC236}">
                <a16:creationId xmlns:a16="http://schemas.microsoft.com/office/drawing/2014/main" id="{8B6E0943-BA1A-3915-9AC8-88B54ACFD6BD}"/>
              </a:ext>
            </a:extLst>
          </p:cNvPr>
          <p:cNvSpPr txBox="1"/>
          <p:nvPr/>
        </p:nvSpPr>
        <p:spPr>
          <a:xfrm>
            <a:off x="3001772" y="4258203"/>
            <a:ext cx="1279525" cy="607060"/>
          </a:xfrm>
          <a:prstGeom prst="rect">
            <a:avLst/>
          </a:prstGeom>
        </p:spPr>
        <p:txBody>
          <a:bodyPr vert="horz" wrap="square" lIns="0" tIns="42545" rIns="0" bIns="0" rtlCol="0">
            <a:spAutoFit/>
          </a:bodyPr>
          <a:lstStyle/>
          <a:p>
            <a:pPr marL="12065" marR="5080" indent="635" algn="ctr">
              <a:lnSpc>
                <a:spcPct val="86100"/>
              </a:lnSpc>
              <a:spcBef>
                <a:spcPts val="335"/>
              </a:spcBef>
            </a:pPr>
            <a:r>
              <a:rPr sz="1400" dirty="0">
                <a:solidFill>
                  <a:srgbClr val="FFFFFF"/>
                </a:solidFill>
                <a:latin typeface="+mj-lt"/>
                <a:cs typeface="Times New Roman"/>
              </a:rPr>
              <a:t>Diseño de la </a:t>
            </a:r>
            <a:r>
              <a:rPr sz="1400" spc="5" dirty="0">
                <a:solidFill>
                  <a:srgbClr val="FFFFFF"/>
                </a:solidFill>
                <a:latin typeface="+mj-lt"/>
                <a:cs typeface="Times New Roman"/>
              </a:rPr>
              <a:t> </a:t>
            </a:r>
            <a:r>
              <a:rPr sz="1400" spc="-5" dirty="0">
                <a:solidFill>
                  <a:srgbClr val="FFFFFF"/>
                </a:solidFill>
                <a:latin typeface="+mj-lt"/>
                <a:cs typeface="Times New Roman"/>
              </a:rPr>
              <a:t>investigación:</a:t>
            </a:r>
            <a:r>
              <a:rPr sz="1400" spc="275" dirty="0">
                <a:solidFill>
                  <a:srgbClr val="FFFFFF"/>
                </a:solidFill>
                <a:latin typeface="+mj-lt"/>
                <a:cs typeface="Times New Roman"/>
              </a:rPr>
              <a:t> </a:t>
            </a:r>
            <a:r>
              <a:rPr sz="1400" dirty="0">
                <a:solidFill>
                  <a:srgbClr val="FFFFFF"/>
                </a:solidFill>
                <a:latin typeface="+mj-lt"/>
                <a:cs typeface="Times New Roman"/>
              </a:rPr>
              <a:t>de </a:t>
            </a:r>
            <a:r>
              <a:rPr sz="1400" spc="-335" dirty="0">
                <a:solidFill>
                  <a:srgbClr val="FFFFFF"/>
                </a:solidFill>
                <a:latin typeface="+mj-lt"/>
                <a:cs typeface="Times New Roman"/>
              </a:rPr>
              <a:t> </a:t>
            </a:r>
            <a:r>
              <a:rPr sz="1400" dirty="0">
                <a:solidFill>
                  <a:srgbClr val="FFFFFF"/>
                </a:solidFill>
                <a:latin typeface="+mj-lt"/>
                <a:cs typeface="Times New Roman"/>
              </a:rPr>
              <a:t>corte</a:t>
            </a:r>
            <a:r>
              <a:rPr sz="1400" spc="-55" dirty="0">
                <a:solidFill>
                  <a:srgbClr val="FFFFFF"/>
                </a:solidFill>
                <a:latin typeface="+mj-lt"/>
                <a:cs typeface="Times New Roman"/>
              </a:rPr>
              <a:t> </a:t>
            </a:r>
            <a:r>
              <a:rPr sz="1400" dirty="0">
                <a:solidFill>
                  <a:srgbClr val="FFFFFF"/>
                </a:solidFill>
                <a:latin typeface="+mj-lt"/>
                <a:cs typeface="Times New Roman"/>
              </a:rPr>
              <a:t>transversal</a:t>
            </a:r>
            <a:endParaRPr sz="1400" dirty="0">
              <a:latin typeface="+mj-lt"/>
              <a:cs typeface="Times New Roman"/>
            </a:endParaRPr>
          </a:p>
        </p:txBody>
      </p:sp>
      <p:grpSp>
        <p:nvGrpSpPr>
          <p:cNvPr id="12" name="object 8">
            <a:extLst>
              <a:ext uri="{FF2B5EF4-FFF2-40B4-BE49-F238E27FC236}">
                <a16:creationId xmlns:a16="http://schemas.microsoft.com/office/drawing/2014/main" id="{556619F3-0ED4-2990-4591-49262D0C0C2B}"/>
              </a:ext>
            </a:extLst>
          </p:cNvPr>
          <p:cNvGrpSpPr/>
          <p:nvPr/>
        </p:nvGrpSpPr>
        <p:grpSpPr>
          <a:xfrm>
            <a:off x="850773" y="2834204"/>
            <a:ext cx="1919770" cy="1887790"/>
            <a:chOff x="1114463" y="2599626"/>
            <a:chExt cx="1656080" cy="1794510"/>
          </a:xfrm>
        </p:grpSpPr>
        <p:sp>
          <p:nvSpPr>
            <p:cNvPr id="13" name="object 9">
              <a:extLst>
                <a:ext uri="{FF2B5EF4-FFF2-40B4-BE49-F238E27FC236}">
                  <a16:creationId xmlns:a16="http://schemas.microsoft.com/office/drawing/2014/main" id="{24BF4ADC-6125-9022-D04C-602B0AF8CA30}"/>
                </a:ext>
              </a:extLst>
            </p:cNvPr>
            <p:cNvSpPr/>
            <p:nvPr/>
          </p:nvSpPr>
          <p:spPr>
            <a:xfrm>
              <a:off x="1127480" y="2612644"/>
              <a:ext cx="1630045" cy="1768475"/>
            </a:xfrm>
            <a:custGeom>
              <a:avLst/>
              <a:gdLst/>
              <a:ahLst/>
              <a:cxnLst/>
              <a:rect l="l" t="t" r="r" b="b"/>
              <a:pathLst>
                <a:path w="1630045" h="1768475">
                  <a:moveTo>
                    <a:pt x="913155" y="0"/>
                  </a:moveTo>
                  <a:lnTo>
                    <a:pt x="716559" y="0"/>
                  </a:lnTo>
                  <a:lnTo>
                    <a:pt x="652678" y="271525"/>
                  </a:lnTo>
                  <a:lnTo>
                    <a:pt x="606700" y="285605"/>
                  </a:lnTo>
                  <a:lnTo>
                    <a:pt x="562069" y="303067"/>
                  </a:lnTo>
                  <a:lnTo>
                    <a:pt x="518964" y="323807"/>
                  </a:lnTo>
                  <a:lnTo>
                    <a:pt x="477565" y="347724"/>
                  </a:lnTo>
                  <a:lnTo>
                    <a:pt x="438052" y="374716"/>
                  </a:lnTo>
                  <a:lnTo>
                    <a:pt x="400605" y="404680"/>
                  </a:lnTo>
                  <a:lnTo>
                    <a:pt x="365404" y="437514"/>
                  </a:lnTo>
                  <a:lnTo>
                    <a:pt x="98285" y="356996"/>
                  </a:lnTo>
                  <a:lnTo>
                    <a:pt x="0" y="527176"/>
                  </a:lnTo>
                  <a:lnTo>
                    <a:pt x="203225" y="718311"/>
                  </a:lnTo>
                  <a:lnTo>
                    <a:pt x="192401" y="765179"/>
                  </a:lnTo>
                  <a:lnTo>
                    <a:pt x="185186" y="812568"/>
                  </a:lnTo>
                  <a:lnTo>
                    <a:pt x="181578" y="860270"/>
                  </a:lnTo>
                  <a:lnTo>
                    <a:pt x="181578" y="908077"/>
                  </a:lnTo>
                  <a:lnTo>
                    <a:pt x="185186" y="955779"/>
                  </a:lnTo>
                  <a:lnTo>
                    <a:pt x="192401" y="1003168"/>
                  </a:lnTo>
                  <a:lnTo>
                    <a:pt x="203225" y="1050035"/>
                  </a:lnTo>
                  <a:lnTo>
                    <a:pt x="0" y="1241170"/>
                  </a:lnTo>
                  <a:lnTo>
                    <a:pt x="98285" y="1411350"/>
                  </a:lnTo>
                  <a:lnTo>
                    <a:pt x="365404" y="1330832"/>
                  </a:lnTo>
                  <a:lnTo>
                    <a:pt x="400605" y="1363667"/>
                  </a:lnTo>
                  <a:lnTo>
                    <a:pt x="438052" y="1393631"/>
                  </a:lnTo>
                  <a:lnTo>
                    <a:pt x="477565" y="1420623"/>
                  </a:lnTo>
                  <a:lnTo>
                    <a:pt x="518964" y="1444540"/>
                  </a:lnTo>
                  <a:lnTo>
                    <a:pt x="562069" y="1465280"/>
                  </a:lnTo>
                  <a:lnTo>
                    <a:pt x="606700" y="1482742"/>
                  </a:lnTo>
                  <a:lnTo>
                    <a:pt x="652678" y="1496821"/>
                  </a:lnTo>
                  <a:lnTo>
                    <a:pt x="716559" y="1768347"/>
                  </a:lnTo>
                  <a:lnTo>
                    <a:pt x="913155" y="1768347"/>
                  </a:lnTo>
                  <a:lnTo>
                    <a:pt x="977036" y="1496821"/>
                  </a:lnTo>
                  <a:lnTo>
                    <a:pt x="1023014" y="1482742"/>
                  </a:lnTo>
                  <a:lnTo>
                    <a:pt x="1067645" y="1465280"/>
                  </a:lnTo>
                  <a:lnTo>
                    <a:pt x="1110750" y="1444540"/>
                  </a:lnTo>
                  <a:lnTo>
                    <a:pt x="1152149" y="1420623"/>
                  </a:lnTo>
                  <a:lnTo>
                    <a:pt x="1191662" y="1393631"/>
                  </a:lnTo>
                  <a:lnTo>
                    <a:pt x="1229109" y="1363667"/>
                  </a:lnTo>
                  <a:lnTo>
                    <a:pt x="1264310" y="1330832"/>
                  </a:lnTo>
                  <a:lnTo>
                    <a:pt x="1531391" y="1411350"/>
                  </a:lnTo>
                  <a:lnTo>
                    <a:pt x="1629689" y="1241170"/>
                  </a:lnTo>
                  <a:lnTo>
                    <a:pt x="1426489" y="1050035"/>
                  </a:lnTo>
                  <a:lnTo>
                    <a:pt x="1437312" y="1003168"/>
                  </a:lnTo>
                  <a:lnTo>
                    <a:pt x="1444528" y="955779"/>
                  </a:lnTo>
                  <a:lnTo>
                    <a:pt x="1448136" y="908077"/>
                  </a:lnTo>
                  <a:lnTo>
                    <a:pt x="1448136" y="860270"/>
                  </a:lnTo>
                  <a:lnTo>
                    <a:pt x="1444528" y="812568"/>
                  </a:lnTo>
                  <a:lnTo>
                    <a:pt x="1437312" y="765179"/>
                  </a:lnTo>
                  <a:lnTo>
                    <a:pt x="1426489" y="718311"/>
                  </a:lnTo>
                  <a:lnTo>
                    <a:pt x="1629689" y="527176"/>
                  </a:lnTo>
                  <a:lnTo>
                    <a:pt x="1531391" y="356996"/>
                  </a:lnTo>
                  <a:lnTo>
                    <a:pt x="1264310" y="437514"/>
                  </a:lnTo>
                  <a:lnTo>
                    <a:pt x="1229109" y="404680"/>
                  </a:lnTo>
                  <a:lnTo>
                    <a:pt x="1191662" y="374716"/>
                  </a:lnTo>
                  <a:lnTo>
                    <a:pt x="1152149" y="347724"/>
                  </a:lnTo>
                  <a:lnTo>
                    <a:pt x="1110750" y="323807"/>
                  </a:lnTo>
                  <a:lnTo>
                    <a:pt x="1067645" y="303067"/>
                  </a:lnTo>
                  <a:lnTo>
                    <a:pt x="1023014" y="285605"/>
                  </a:lnTo>
                  <a:lnTo>
                    <a:pt x="977036" y="271525"/>
                  </a:lnTo>
                  <a:lnTo>
                    <a:pt x="913155" y="0"/>
                  </a:lnTo>
                  <a:close/>
                </a:path>
              </a:pathLst>
            </a:custGeom>
            <a:solidFill>
              <a:srgbClr val="9BBA58"/>
            </a:solidFill>
          </p:spPr>
          <p:txBody>
            <a:bodyPr wrap="square" lIns="0" tIns="0" rIns="0" bIns="0" rtlCol="0"/>
            <a:lstStyle/>
            <a:p>
              <a:endParaRPr/>
            </a:p>
          </p:txBody>
        </p:sp>
        <p:sp>
          <p:nvSpPr>
            <p:cNvPr id="14" name="object 10">
              <a:extLst>
                <a:ext uri="{FF2B5EF4-FFF2-40B4-BE49-F238E27FC236}">
                  <a16:creationId xmlns:a16="http://schemas.microsoft.com/office/drawing/2014/main" id="{A85AD397-2E18-7DAE-7C1E-D73C22208AB2}"/>
                </a:ext>
              </a:extLst>
            </p:cNvPr>
            <p:cNvSpPr/>
            <p:nvPr/>
          </p:nvSpPr>
          <p:spPr>
            <a:xfrm>
              <a:off x="1127480" y="2612644"/>
              <a:ext cx="1630045" cy="1768475"/>
            </a:xfrm>
            <a:custGeom>
              <a:avLst/>
              <a:gdLst/>
              <a:ahLst/>
              <a:cxnLst/>
              <a:rect l="l" t="t" r="r" b="b"/>
              <a:pathLst>
                <a:path w="1630045" h="1768475">
                  <a:moveTo>
                    <a:pt x="1264310" y="437514"/>
                  </a:moveTo>
                  <a:lnTo>
                    <a:pt x="1531391" y="356996"/>
                  </a:lnTo>
                  <a:lnTo>
                    <a:pt x="1629689" y="527176"/>
                  </a:lnTo>
                  <a:lnTo>
                    <a:pt x="1426489" y="718311"/>
                  </a:lnTo>
                  <a:lnTo>
                    <a:pt x="1437312" y="765179"/>
                  </a:lnTo>
                  <a:lnTo>
                    <a:pt x="1444528" y="812568"/>
                  </a:lnTo>
                  <a:lnTo>
                    <a:pt x="1448136" y="860270"/>
                  </a:lnTo>
                  <a:lnTo>
                    <a:pt x="1448136" y="908077"/>
                  </a:lnTo>
                  <a:lnTo>
                    <a:pt x="1444528" y="955779"/>
                  </a:lnTo>
                  <a:lnTo>
                    <a:pt x="1437312" y="1003168"/>
                  </a:lnTo>
                  <a:lnTo>
                    <a:pt x="1426489" y="1050035"/>
                  </a:lnTo>
                  <a:lnTo>
                    <a:pt x="1629689" y="1241170"/>
                  </a:lnTo>
                  <a:lnTo>
                    <a:pt x="1531391" y="1411350"/>
                  </a:lnTo>
                  <a:lnTo>
                    <a:pt x="1264310" y="1330832"/>
                  </a:lnTo>
                  <a:lnTo>
                    <a:pt x="1229109" y="1363667"/>
                  </a:lnTo>
                  <a:lnTo>
                    <a:pt x="1191662" y="1393631"/>
                  </a:lnTo>
                  <a:lnTo>
                    <a:pt x="1152149" y="1420623"/>
                  </a:lnTo>
                  <a:lnTo>
                    <a:pt x="1110750" y="1444540"/>
                  </a:lnTo>
                  <a:lnTo>
                    <a:pt x="1067645" y="1465280"/>
                  </a:lnTo>
                  <a:lnTo>
                    <a:pt x="1023014" y="1482742"/>
                  </a:lnTo>
                  <a:lnTo>
                    <a:pt x="977036" y="1496821"/>
                  </a:lnTo>
                  <a:lnTo>
                    <a:pt x="913155" y="1768347"/>
                  </a:lnTo>
                  <a:lnTo>
                    <a:pt x="716559" y="1768347"/>
                  </a:lnTo>
                  <a:lnTo>
                    <a:pt x="652678" y="1496821"/>
                  </a:lnTo>
                  <a:lnTo>
                    <a:pt x="606700" y="1482742"/>
                  </a:lnTo>
                  <a:lnTo>
                    <a:pt x="562069" y="1465280"/>
                  </a:lnTo>
                  <a:lnTo>
                    <a:pt x="518964" y="1444540"/>
                  </a:lnTo>
                  <a:lnTo>
                    <a:pt x="477565" y="1420623"/>
                  </a:lnTo>
                  <a:lnTo>
                    <a:pt x="438052" y="1393631"/>
                  </a:lnTo>
                  <a:lnTo>
                    <a:pt x="400605" y="1363667"/>
                  </a:lnTo>
                  <a:lnTo>
                    <a:pt x="365404" y="1330832"/>
                  </a:lnTo>
                  <a:lnTo>
                    <a:pt x="98285" y="1411350"/>
                  </a:lnTo>
                  <a:lnTo>
                    <a:pt x="0" y="1241170"/>
                  </a:lnTo>
                  <a:lnTo>
                    <a:pt x="203225" y="1050035"/>
                  </a:lnTo>
                  <a:lnTo>
                    <a:pt x="192401" y="1003168"/>
                  </a:lnTo>
                  <a:lnTo>
                    <a:pt x="185186" y="955779"/>
                  </a:lnTo>
                  <a:lnTo>
                    <a:pt x="181578" y="908077"/>
                  </a:lnTo>
                  <a:lnTo>
                    <a:pt x="181578" y="860270"/>
                  </a:lnTo>
                  <a:lnTo>
                    <a:pt x="185186" y="812568"/>
                  </a:lnTo>
                  <a:lnTo>
                    <a:pt x="192401" y="765179"/>
                  </a:lnTo>
                  <a:lnTo>
                    <a:pt x="203225" y="718311"/>
                  </a:lnTo>
                  <a:lnTo>
                    <a:pt x="0" y="527176"/>
                  </a:lnTo>
                  <a:lnTo>
                    <a:pt x="98285" y="356996"/>
                  </a:lnTo>
                  <a:lnTo>
                    <a:pt x="365404" y="437514"/>
                  </a:lnTo>
                  <a:lnTo>
                    <a:pt x="400605" y="404680"/>
                  </a:lnTo>
                  <a:lnTo>
                    <a:pt x="438052" y="374716"/>
                  </a:lnTo>
                  <a:lnTo>
                    <a:pt x="477565" y="347724"/>
                  </a:lnTo>
                  <a:lnTo>
                    <a:pt x="518964" y="323807"/>
                  </a:lnTo>
                  <a:lnTo>
                    <a:pt x="562069" y="303067"/>
                  </a:lnTo>
                  <a:lnTo>
                    <a:pt x="606700" y="285605"/>
                  </a:lnTo>
                  <a:lnTo>
                    <a:pt x="652678" y="271525"/>
                  </a:lnTo>
                  <a:lnTo>
                    <a:pt x="716559" y="0"/>
                  </a:lnTo>
                  <a:lnTo>
                    <a:pt x="913155" y="0"/>
                  </a:lnTo>
                  <a:lnTo>
                    <a:pt x="977036" y="271525"/>
                  </a:lnTo>
                  <a:lnTo>
                    <a:pt x="1023014" y="285605"/>
                  </a:lnTo>
                  <a:lnTo>
                    <a:pt x="1067645" y="303067"/>
                  </a:lnTo>
                  <a:lnTo>
                    <a:pt x="1110750" y="323807"/>
                  </a:lnTo>
                  <a:lnTo>
                    <a:pt x="1152149" y="347724"/>
                  </a:lnTo>
                  <a:lnTo>
                    <a:pt x="1191662" y="374716"/>
                  </a:lnTo>
                  <a:lnTo>
                    <a:pt x="1229109" y="404680"/>
                  </a:lnTo>
                  <a:lnTo>
                    <a:pt x="1264310" y="437514"/>
                  </a:lnTo>
                  <a:close/>
                </a:path>
              </a:pathLst>
            </a:custGeom>
            <a:ln w="25908">
              <a:solidFill>
                <a:srgbClr val="FFFFFF"/>
              </a:solidFill>
            </a:ln>
          </p:spPr>
          <p:txBody>
            <a:bodyPr wrap="square" lIns="0" tIns="0" rIns="0" bIns="0" rtlCol="0"/>
            <a:lstStyle/>
            <a:p>
              <a:endParaRPr/>
            </a:p>
          </p:txBody>
        </p:sp>
      </p:grpSp>
      <p:sp>
        <p:nvSpPr>
          <p:cNvPr id="15" name="object 11">
            <a:extLst>
              <a:ext uri="{FF2B5EF4-FFF2-40B4-BE49-F238E27FC236}">
                <a16:creationId xmlns:a16="http://schemas.microsoft.com/office/drawing/2014/main" id="{44DB7D68-7D4A-613B-C4EE-7929B16FCB13}"/>
              </a:ext>
            </a:extLst>
          </p:cNvPr>
          <p:cNvSpPr txBox="1"/>
          <p:nvPr/>
        </p:nvSpPr>
        <p:spPr>
          <a:xfrm>
            <a:off x="1232506" y="3351895"/>
            <a:ext cx="1134256" cy="785279"/>
          </a:xfrm>
          <a:prstGeom prst="rect">
            <a:avLst/>
          </a:prstGeom>
        </p:spPr>
        <p:txBody>
          <a:bodyPr vert="horz" wrap="square" lIns="0" tIns="42544" rIns="0" bIns="0" rtlCol="0">
            <a:spAutoFit/>
          </a:bodyPr>
          <a:lstStyle/>
          <a:p>
            <a:pPr marL="12700" marR="5080" indent="-1270" algn="ctr">
              <a:lnSpc>
                <a:spcPct val="86300"/>
              </a:lnSpc>
              <a:spcBef>
                <a:spcPts val="334"/>
              </a:spcBef>
            </a:pPr>
            <a:r>
              <a:rPr sz="1400" b="1" spc="-15" dirty="0">
                <a:solidFill>
                  <a:srgbClr val="FFFFFF"/>
                </a:solidFill>
                <a:latin typeface="+mj-lt"/>
                <a:cs typeface="Times New Roman"/>
              </a:rPr>
              <a:t>Tipo </a:t>
            </a:r>
            <a:r>
              <a:rPr sz="1400" b="1" dirty="0">
                <a:solidFill>
                  <a:srgbClr val="FFFFFF"/>
                </a:solidFill>
                <a:latin typeface="+mj-lt"/>
                <a:cs typeface="Times New Roman"/>
              </a:rPr>
              <a:t>de </a:t>
            </a:r>
            <a:r>
              <a:rPr sz="1400" b="1" spc="5" dirty="0">
                <a:solidFill>
                  <a:srgbClr val="FFFFFF"/>
                </a:solidFill>
                <a:latin typeface="+mj-lt"/>
                <a:cs typeface="Times New Roman"/>
              </a:rPr>
              <a:t> </a:t>
            </a:r>
            <a:r>
              <a:rPr sz="1400" b="1" dirty="0">
                <a:solidFill>
                  <a:srgbClr val="FFFFFF"/>
                </a:solidFill>
                <a:latin typeface="+mj-lt"/>
                <a:cs typeface="Times New Roman"/>
              </a:rPr>
              <a:t>estudio es </a:t>
            </a:r>
            <a:r>
              <a:rPr sz="1400" b="1" spc="5" dirty="0">
                <a:solidFill>
                  <a:srgbClr val="FFFFFF"/>
                </a:solidFill>
                <a:latin typeface="+mj-lt"/>
                <a:cs typeface="Times New Roman"/>
              </a:rPr>
              <a:t> </a:t>
            </a:r>
            <a:r>
              <a:rPr sz="1400" b="1" dirty="0">
                <a:solidFill>
                  <a:srgbClr val="FFFFFF"/>
                </a:solidFill>
                <a:latin typeface="+mj-lt"/>
                <a:cs typeface="Times New Roman"/>
              </a:rPr>
              <a:t>obser</a:t>
            </a:r>
            <a:r>
              <a:rPr sz="1400" b="1" spc="5" dirty="0">
                <a:solidFill>
                  <a:srgbClr val="FFFFFF"/>
                </a:solidFill>
                <a:latin typeface="+mj-lt"/>
                <a:cs typeface="Times New Roman"/>
              </a:rPr>
              <a:t>v</a:t>
            </a:r>
            <a:r>
              <a:rPr sz="1400" b="1" dirty="0">
                <a:solidFill>
                  <a:srgbClr val="FFFFFF"/>
                </a:solidFill>
                <a:latin typeface="+mj-lt"/>
                <a:cs typeface="Times New Roman"/>
              </a:rPr>
              <a:t>ac</a:t>
            </a:r>
            <a:r>
              <a:rPr sz="1400" b="1" spc="-10" dirty="0">
                <a:solidFill>
                  <a:srgbClr val="FFFFFF"/>
                </a:solidFill>
                <a:latin typeface="+mj-lt"/>
                <a:cs typeface="Times New Roman"/>
              </a:rPr>
              <a:t>io</a:t>
            </a:r>
            <a:r>
              <a:rPr sz="1400" b="1" dirty="0">
                <a:solidFill>
                  <a:srgbClr val="FFFFFF"/>
                </a:solidFill>
                <a:latin typeface="+mj-lt"/>
                <a:cs typeface="Times New Roman"/>
              </a:rPr>
              <a:t>n  al </a:t>
            </a:r>
            <a:r>
              <a:rPr sz="1400" b="1" spc="5" dirty="0">
                <a:solidFill>
                  <a:srgbClr val="FFFFFF"/>
                </a:solidFill>
                <a:latin typeface="+mj-lt"/>
                <a:cs typeface="Times New Roman"/>
              </a:rPr>
              <a:t> </a:t>
            </a:r>
            <a:r>
              <a:rPr sz="1400" b="1" dirty="0">
                <a:solidFill>
                  <a:srgbClr val="FFFFFF"/>
                </a:solidFill>
                <a:latin typeface="+mj-lt"/>
                <a:cs typeface="Times New Roman"/>
              </a:rPr>
              <a:t>descriptivo</a:t>
            </a:r>
            <a:endParaRPr sz="1400" b="1" dirty="0">
              <a:latin typeface="+mj-lt"/>
              <a:cs typeface="Times New Roman"/>
            </a:endParaRPr>
          </a:p>
        </p:txBody>
      </p:sp>
      <p:grpSp>
        <p:nvGrpSpPr>
          <p:cNvPr id="16" name="object 12">
            <a:extLst>
              <a:ext uri="{FF2B5EF4-FFF2-40B4-BE49-F238E27FC236}">
                <a16:creationId xmlns:a16="http://schemas.microsoft.com/office/drawing/2014/main" id="{9A6A1A31-32E7-B771-11A0-D1C4833ABF97}"/>
              </a:ext>
            </a:extLst>
          </p:cNvPr>
          <p:cNvGrpSpPr/>
          <p:nvPr/>
        </p:nvGrpSpPr>
        <p:grpSpPr>
          <a:xfrm>
            <a:off x="2063369" y="1682693"/>
            <a:ext cx="2108200" cy="1944871"/>
            <a:chOff x="2063369" y="1354836"/>
            <a:chExt cx="1748789" cy="1748789"/>
          </a:xfrm>
        </p:grpSpPr>
        <p:sp>
          <p:nvSpPr>
            <p:cNvPr id="21" name="object 13">
              <a:extLst>
                <a:ext uri="{FF2B5EF4-FFF2-40B4-BE49-F238E27FC236}">
                  <a16:creationId xmlns:a16="http://schemas.microsoft.com/office/drawing/2014/main" id="{4E98AA56-D7C1-2600-BD02-0A383254130A}"/>
                </a:ext>
              </a:extLst>
            </p:cNvPr>
            <p:cNvSpPr/>
            <p:nvPr/>
          </p:nvSpPr>
          <p:spPr>
            <a:xfrm>
              <a:off x="2076069" y="1367536"/>
              <a:ext cx="1723389" cy="1723389"/>
            </a:xfrm>
            <a:custGeom>
              <a:avLst/>
              <a:gdLst/>
              <a:ahLst/>
              <a:cxnLst/>
              <a:rect l="l" t="t" r="r" b="b"/>
              <a:pathLst>
                <a:path w="1723389" h="1723389">
                  <a:moveTo>
                    <a:pt x="730504" y="0"/>
                  </a:moveTo>
                  <a:lnTo>
                    <a:pt x="544449" y="49911"/>
                  </a:lnTo>
                  <a:lnTo>
                    <a:pt x="552957" y="323088"/>
                  </a:lnTo>
                  <a:lnTo>
                    <a:pt x="512952" y="348071"/>
                  </a:lnTo>
                  <a:lnTo>
                    <a:pt x="475106" y="375902"/>
                  </a:lnTo>
                  <a:lnTo>
                    <a:pt x="439557" y="406443"/>
                  </a:lnTo>
                  <a:lnTo>
                    <a:pt x="406443" y="439557"/>
                  </a:lnTo>
                  <a:lnTo>
                    <a:pt x="375902" y="475106"/>
                  </a:lnTo>
                  <a:lnTo>
                    <a:pt x="348071" y="512952"/>
                  </a:lnTo>
                  <a:lnTo>
                    <a:pt x="323088" y="552958"/>
                  </a:lnTo>
                  <a:lnTo>
                    <a:pt x="49911" y="544449"/>
                  </a:lnTo>
                  <a:lnTo>
                    <a:pt x="0" y="730503"/>
                  </a:lnTo>
                  <a:lnTo>
                    <a:pt x="240792" y="859789"/>
                  </a:lnTo>
                  <a:lnTo>
                    <a:pt x="242463" y="906891"/>
                  </a:lnTo>
                  <a:lnTo>
                    <a:pt x="247665" y="953575"/>
                  </a:lnTo>
                  <a:lnTo>
                    <a:pt x="256350" y="999642"/>
                  </a:lnTo>
                  <a:lnTo>
                    <a:pt x="268472" y="1044891"/>
                  </a:lnTo>
                  <a:lnTo>
                    <a:pt x="283984" y="1089123"/>
                  </a:lnTo>
                  <a:lnTo>
                    <a:pt x="302840" y="1132137"/>
                  </a:lnTo>
                  <a:lnTo>
                    <a:pt x="324993" y="1173734"/>
                  </a:lnTo>
                  <a:lnTo>
                    <a:pt x="181101" y="1406143"/>
                  </a:lnTo>
                  <a:lnTo>
                    <a:pt x="317245" y="1542288"/>
                  </a:lnTo>
                  <a:lnTo>
                    <a:pt x="549656" y="1398397"/>
                  </a:lnTo>
                  <a:lnTo>
                    <a:pt x="591252" y="1420509"/>
                  </a:lnTo>
                  <a:lnTo>
                    <a:pt x="634266" y="1439346"/>
                  </a:lnTo>
                  <a:lnTo>
                    <a:pt x="678498" y="1454853"/>
                  </a:lnTo>
                  <a:lnTo>
                    <a:pt x="723747" y="1466975"/>
                  </a:lnTo>
                  <a:lnTo>
                    <a:pt x="769814" y="1475655"/>
                  </a:lnTo>
                  <a:lnTo>
                    <a:pt x="816498" y="1480839"/>
                  </a:lnTo>
                  <a:lnTo>
                    <a:pt x="863600" y="1482471"/>
                  </a:lnTo>
                  <a:lnTo>
                    <a:pt x="992886" y="1723389"/>
                  </a:lnTo>
                  <a:lnTo>
                    <a:pt x="1178941" y="1673478"/>
                  </a:lnTo>
                  <a:lnTo>
                    <a:pt x="1170432" y="1400302"/>
                  </a:lnTo>
                  <a:lnTo>
                    <a:pt x="1210397" y="1375312"/>
                  </a:lnTo>
                  <a:lnTo>
                    <a:pt x="1248227" y="1347465"/>
                  </a:lnTo>
                  <a:lnTo>
                    <a:pt x="1283778" y="1316906"/>
                  </a:lnTo>
                  <a:lnTo>
                    <a:pt x="1316906" y="1283778"/>
                  </a:lnTo>
                  <a:lnTo>
                    <a:pt x="1347465" y="1248227"/>
                  </a:lnTo>
                  <a:lnTo>
                    <a:pt x="1375312" y="1210397"/>
                  </a:lnTo>
                  <a:lnTo>
                    <a:pt x="1400302" y="1170431"/>
                  </a:lnTo>
                  <a:lnTo>
                    <a:pt x="1673479" y="1178940"/>
                  </a:lnTo>
                  <a:lnTo>
                    <a:pt x="1723263" y="992886"/>
                  </a:lnTo>
                  <a:lnTo>
                    <a:pt x="1482470" y="863600"/>
                  </a:lnTo>
                  <a:lnTo>
                    <a:pt x="1480839" y="816498"/>
                  </a:lnTo>
                  <a:lnTo>
                    <a:pt x="1475655" y="769814"/>
                  </a:lnTo>
                  <a:lnTo>
                    <a:pt x="1466975" y="723747"/>
                  </a:lnTo>
                  <a:lnTo>
                    <a:pt x="1454853" y="678498"/>
                  </a:lnTo>
                  <a:lnTo>
                    <a:pt x="1439346" y="634266"/>
                  </a:lnTo>
                  <a:lnTo>
                    <a:pt x="1420509" y="591252"/>
                  </a:lnTo>
                  <a:lnTo>
                    <a:pt x="1398396" y="549655"/>
                  </a:lnTo>
                  <a:lnTo>
                    <a:pt x="1542288" y="317246"/>
                  </a:lnTo>
                  <a:lnTo>
                    <a:pt x="1406144" y="181101"/>
                  </a:lnTo>
                  <a:lnTo>
                    <a:pt x="1173733" y="324992"/>
                  </a:lnTo>
                  <a:lnTo>
                    <a:pt x="1132097" y="302880"/>
                  </a:lnTo>
                  <a:lnTo>
                    <a:pt x="1089067" y="284043"/>
                  </a:lnTo>
                  <a:lnTo>
                    <a:pt x="1044838" y="268536"/>
                  </a:lnTo>
                  <a:lnTo>
                    <a:pt x="999602" y="256414"/>
                  </a:lnTo>
                  <a:lnTo>
                    <a:pt x="953553" y="247734"/>
                  </a:lnTo>
                  <a:lnTo>
                    <a:pt x="906885" y="242550"/>
                  </a:lnTo>
                  <a:lnTo>
                    <a:pt x="859789" y="240918"/>
                  </a:lnTo>
                  <a:lnTo>
                    <a:pt x="730504" y="0"/>
                  </a:lnTo>
                  <a:close/>
                </a:path>
              </a:pathLst>
            </a:custGeom>
            <a:solidFill>
              <a:srgbClr val="8063A1"/>
            </a:solidFill>
          </p:spPr>
          <p:txBody>
            <a:bodyPr wrap="square" lIns="0" tIns="0" rIns="0" bIns="0" rtlCol="0"/>
            <a:lstStyle/>
            <a:p>
              <a:endParaRPr/>
            </a:p>
          </p:txBody>
        </p:sp>
        <p:sp>
          <p:nvSpPr>
            <p:cNvPr id="22" name="object 14">
              <a:extLst>
                <a:ext uri="{FF2B5EF4-FFF2-40B4-BE49-F238E27FC236}">
                  <a16:creationId xmlns:a16="http://schemas.microsoft.com/office/drawing/2014/main" id="{FAB33D63-B7CC-CDCE-17C1-327DEB219191}"/>
                </a:ext>
              </a:extLst>
            </p:cNvPr>
            <p:cNvSpPr/>
            <p:nvPr/>
          </p:nvSpPr>
          <p:spPr>
            <a:xfrm>
              <a:off x="2076069" y="1367536"/>
              <a:ext cx="1723389" cy="1723389"/>
            </a:xfrm>
            <a:custGeom>
              <a:avLst/>
              <a:gdLst/>
              <a:ahLst/>
              <a:cxnLst/>
              <a:rect l="l" t="t" r="r" b="b"/>
              <a:pathLst>
                <a:path w="1723389" h="1723389">
                  <a:moveTo>
                    <a:pt x="1173733" y="324992"/>
                  </a:moveTo>
                  <a:lnTo>
                    <a:pt x="1406144" y="181101"/>
                  </a:lnTo>
                  <a:lnTo>
                    <a:pt x="1542288" y="317246"/>
                  </a:lnTo>
                  <a:lnTo>
                    <a:pt x="1398396" y="549655"/>
                  </a:lnTo>
                  <a:lnTo>
                    <a:pt x="1420509" y="591252"/>
                  </a:lnTo>
                  <a:lnTo>
                    <a:pt x="1439346" y="634266"/>
                  </a:lnTo>
                  <a:lnTo>
                    <a:pt x="1454853" y="678498"/>
                  </a:lnTo>
                  <a:lnTo>
                    <a:pt x="1466975" y="723747"/>
                  </a:lnTo>
                  <a:lnTo>
                    <a:pt x="1475655" y="769814"/>
                  </a:lnTo>
                  <a:lnTo>
                    <a:pt x="1480839" y="816498"/>
                  </a:lnTo>
                  <a:lnTo>
                    <a:pt x="1482470" y="863600"/>
                  </a:lnTo>
                  <a:lnTo>
                    <a:pt x="1723263" y="992886"/>
                  </a:lnTo>
                  <a:lnTo>
                    <a:pt x="1673479" y="1178940"/>
                  </a:lnTo>
                  <a:lnTo>
                    <a:pt x="1400302" y="1170431"/>
                  </a:lnTo>
                  <a:lnTo>
                    <a:pt x="1375312" y="1210397"/>
                  </a:lnTo>
                  <a:lnTo>
                    <a:pt x="1347465" y="1248227"/>
                  </a:lnTo>
                  <a:lnTo>
                    <a:pt x="1316906" y="1283778"/>
                  </a:lnTo>
                  <a:lnTo>
                    <a:pt x="1283778" y="1316906"/>
                  </a:lnTo>
                  <a:lnTo>
                    <a:pt x="1248227" y="1347465"/>
                  </a:lnTo>
                  <a:lnTo>
                    <a:pt x="1210397" y="1375312"/>
                  </a:lnTo>
                  <a:lnTo>
                    <a:pt x="1170432" y="1400302"/>
                  </a:lnTo>
                  <a:lnTo>
                    <a:pt x="1178941" y="1673478"/>
                  </a:lnTo>
                  <a:lnTo>
                    <a:pt x="992886" y="1723389"/>
                  </a:lnTo>
                  <a:lnTo>
                    <a:pt x="863600" y="1482471"/>
                  </a:lnTo>
                  <a:lnTo>
                    <a:pt x="816498" y="1480839"/>
                  </a:lnTo>
                  <a:lnTo>
                    <a:pt x="769814" y="1475655"/>
                  </a:lnTo>
                  <a:lnTo>
                    <a:pt x="723747" y="1466975"/>
                  </a:lnTo>
                  <a:lnTo>
                    <a:pt x="678498" y="1454853"/>
                  </a:lnTo>
                  <a:lnTo>
                    <a:pt x="634266" y="1439346"/>
                  </a:lnTo>
                  <a:lnTo>
                    <a:pt x="591252" y="1420509"/>
                  </a:lnTo>
                  <a:lnTo>
                    <a:pt x="549656" y="1398397"/>
                  </a:lnTo>
                  <a:lnTo>
                    <a:pt x="317245" y="1542288"/>
                  </a:lnTo>
                  <a:lnTo>
                    <a:pt x="181101" y="1406143"/>
                  </a:lnTo>
                  <a:lnTo>
                    <a:pt x="324993" y="1173734"/>
                  </a:lnTo>
                  <a:lnTo>
                    <a:pt x="302840" y="1132137"/>
                  </a:lnTo>
                  <a:lnTo>
                    <a:pt x="283984" y="1089123"/>
                  </a:lnTo>
                  <a:lnTo>
                    <a:pt x="268472" y="1044891"/>
                  </a:lnTo>
                  <a:lnTo>
                    <a:pt x="256350" y="999642"/>
                  </a:lnTo>
                  <a:lnTo>
                    <a:pt x="247665" y="953575"/>
                  </a:lnTo>
                  <a:lnTo>
                    <a:pt x="242463" y="906891"/>
                  </a:lnTo>
                  <a:lnTo>
                    <a:pt x="240792" y="859789"/>
                  </a:lnTo>
                  <a:lnTo>
                    <a:pt x="0" y="730503"/>
                  </a:lnTo>
                  <a:lnTo>
                    <a:pt x="49911" y="544449"/>
                  </a:lnTo>
                  <a:lnTo>
                    <a:pt x="323088" y="552958"/>
                  </a:lnTo>
                  <a:lnTo>
                    <a:pt x="348071" y="512952"/>
                  </a:lnTo>
                  <a:lnTo>
                    <a:pt x="375902" y="475106"/>
                  </a:lnTo>
                  <a:lnTo>
                    <a:pt x="406443" y="439557"/>
                  </a:lnTo>
                  <a:lnTo>
                    <a:pt x="439557" y="406443"/>
                  </a:lnTo>
                  <a:lnTo>
                    <a:pt x="475106" y="375902"/>
                  </a:lnTo>
                  <a:lnTo>
                    <a:pt x="512952" y="348071"/>
                  </a:lnTo>
                  <a:lnTo>
                    <a:pt x="552957" y="323088"/>
                  </a:lnTo>
                  <a:lnTo>
                    <a:pt x="544449" y="49911"/>
                  </a:lnTo>
                  <a:lnTo>
                    <a:pt x="730504" y="0"/>
                  </a:lnTo>
                  <a:lnTo>
                    <a:pt x="859789" y="240918"/>
                  </a:lnTo>
                  <a:lnTo>
                    <a:pt x="906885" y="242550"/>
                  </a:lnTo>
                  <a:lnTo>
                    <a:pt x="953553" y="247734"/>
                  </a:lnTo>
                  <a:lnTo>
                    <a:pt x="999602" y="256414"/>
                  </a:lnTo>
                  <a:lnTo>
                    <a:pt x="1044838" y="268536"/>
                  </a:lnTo>
                  <a:lnTo>
                    <a:pt x="1089067" y="284043"/>
                  </a:lnTo>
                  <a:lnTo>
                    <a:pt x="1132097" y="302880"/>
                  </a:lnTo>
                  <a:lnTo>
                    <a:pt x="1173733" y="324992"/>
                  </a:lnTo>
                  <a:close/>
                </a:path>
              </a:pathLst>
            </a:custGeom>
            <a:ln w="25399">
              <a:solidFill>
                <a:srgbClr val="FFFFFF"/>
              </a:solidFill>
            </a:ln>
          </p:spPr>
          <p:txBody>
            <a:bodyPr wrap="square" lIns="0" tIns="0" rIns="0" bIns="0" rtlCol="0"/>
            <a:lstStyle/>
            <a:p>
              <a:endParaRPr/>
            </a:p>
          </p:txBody>
        </p:sp>
      </p:grpSp>
      <p:sp>
        <p:nvSpPr>
          <p:cNvPr id="23" name="object 15">
            <a:extLst>
              <a:ext uri="{FF2B5EF4-FFF2-40B4-BE49-F238E27FC236}">
                <a16:creationId xmlns:a16="http://schemas.microsoft.com/office/drawing/2014/main" id="{2F61AE9B-3A9B-898F-F1F3-B234D2D661B0}"/>
              </a:ext>
            </a:extLst>
          </p:cNvPr>
          <p:cNvSpPr txBox="1"/>
          <p:nvPr/>
        </p:nvSpPr>
        <p:spPr>
          <a:xfrm>
            <a:off x="2467753" y="2319633"/>
            <a:ext cx="1254252" cy="598882"/>
          </a:xfrm>
          <a:prstGeom prst="rect">
            <a:avLst/>
          </a:prstGeom>
        </p:spPr>
        <p:txBody>
          <a:bodyPr vert="horz" wrap="square" lIns="0" tIns="42545" rIns="0" bIns="0" rtlCol="0">
            <a:spAutoFit/>
          </a:bodyPr>
          <a:lstStyle/>
          <a:p>
            <a:pPr marL="12700" marR="5080" indent="-1270" algn="ctr">
              <a:lnSpc>
                <a:spcPct val="86200"/>
              </a:lnSpc>
              <a:spcBef>
                <a:spcPts val="335"/>
              </a:spcBef>
            </a:pPr>
            <a:r>
              <a:rPr sz="1400" b="1" dirty="0">
                <a:solidFill>
                  <a:srgbClr val="FFFFFF"/>
                </a:solidFill>
                <a:latin typeface="+mj-lt"/>
                <a:cs typeface="Times New Roman"/>
              </a:rPr>
              <a:t>Enfoque </a:t>
            </a:r>
            <a:r>
              <a:rPr sz="1400" b="1" spc="5" dirty="0">
                <a:solidFill>
                  <a:srgbClr val="FFFFFF"/>
                </a:solidFill>
                <a:latin typeface="+mj-lt"/>
                <a:cs typeface="Times New Roman"/>
              </a:rPr>
              <a:t> </a:t>
            </a:r>
            <a:r>
              <a:rPr sz="1400" b="1" spc="-5" dirty="0">
                <a:solidFill>
                  <a:srgbClr val="FFFFFF"/>
                </a:solidFill>
                <a:latin typeface="+mj-lt"/>
                <a:cs typeface="Times New Roman"/>
              </a:rPr>
              <a:t>mixto: </a:t>
            </a:r>
            <a:r>
              <a:rPr sz="1400" b="1" dirty="0">
                <a:solidFill>
                  <a:srgbClr val="FFFFFF"/>
                </a:solidFill>
                <a:latin typeface="+mj-lt"/>
                <a:cs typeface="Times New Roman"/>
              </a:rPr>
              <a:t> c</a:t>
            </a:r>
            <a:r>
              <a:rPr sz="1400" b="1" spc="5" dirty="0">
                <a:solidFill>
                  <a:srgbClr val="FFFFFF"/>
                </a:solidFill>
                <a:latin typeface="+mj-lt"/>
                <a:cs typeface="Times New Roman"/>
              </a:rPr>
              <a:t>u</a:t>
            </a:r>
            <a:r>
              <a:rPr sz="1400" b="1" dirty="0">
                <a:solidFill>
                  <a:srgbClr val="FFFFFF"/>
                </a:solidFill>
                <a:latin typeface="+mj-lt"/>
                <a:cs typeface="Times New Roman"/>
              </a:rPr>
              <a:t>alita</a:t>
            </a:r>
            <a:r>
              <a:rPr sz="1400" b="1" spc="-10" dirty="0">
                <a:solidFill>
                  <a:srgbClr val="FFFFFF"/>
                </a:solidFill>
                <a:latin typeface="+mj-lt"/>
                <a:cs typeface="Times New Roman"/>
              </a:rPr>
              <a:t>t</a:t>
            </a:r>
            <a:r>
              <a:rPr sz="1400" b="1" dirty="0">
                <a:solidFill>
                  <a:srgbClr val="FFFFFF"/>
                </a:solidFill>
                <a:latin typeface="+mj-lt"/>
                <a:cs typeface="Times New Roman"/>
              </a:rPr>
              <a:t>i</a:t>
            </a:r>
            <a:r>
              <a:rPr sz="1400" b="1" spc="-10" dirty="0">
                <a:solidFill>
                  <a:srgbClr val="FFFFFF"/>
                </a:solidFill>
                <a:latin typeface="+mj-lt"/>
                <a:cs typeface="Times New Roman"/>
              </a:rPr>
              <a:t>v</a:t>
            </a:r>
            <a:r>
              <a:rPr sz="1400" b="1" dirty="0">
                <a:solidFill>
                  <a:srgbClr val="FFFFFF"/>
                </a:solidFill>
                <a:latin typeface="+mj-lt"/>
                <a:cs typeface="Times New Roman"/>
              </a:rPr>
              <a:t>o</a:t>
            </a:r>
            <a:r>
              <a:rPr sz="1400" b="1" spc="-5" dirty="0">
                <a:solidFill>
                  <a:srgbClr val="FFFFFF"/>
                </a:solidFill>
                <a:latin typeface="+mj-lt"/>
                <a:cs typeface="Times New Roman"/>
              </a:rPr>
              <a:t> </a:t>
            </a:r>
            <a:r>
              <a:rPr sz="1400" b="1" dirty="0">
                <a:solidFill>
                  <a:srgbClr val="FFFFFF"/>
                </a:solidFill>
                <a:latin typeface="+mj-lt"/>
                <a:cs typeface="Times New Roman"/>
              </a:rPr>
              <a:t>y  </a:t>
            </a:r>
            <a:r>
              <a:rPr sz="1400" b="1" spc="-5" dirty="0">
                <a:solidFill>
                  <a:srgbClr val="FFFFFF"/>
                </a:solidFill>
                <a:latin typeface="+mj-lt"/>
                <a:cs typeface="Times New Roman"/>
              </a:rPr>
              <a:t>cuantitativo</a:t>
            </a:r>
            <a:endParaRPr sz="1400" b="1" dirty="0">
              <a:latin typeface="+mj-lt"/>
              <a:cs typeface="Times New Roman"/>
            </a:endParaRPr>
          </a:p>
        </p:txBody>
      </p:sp>
      <p:grpSp>
        <p:nvGrpSpPr>
          <p:cNvPr id="24" name="object 16">
            <a:extLst>
              <a:ext uri="{FF2B5EF4-FFF2-40B4-BE49-F238E27FC236}">
                <a16:creationId xmlns:a16="http://schemas.microsoft.com/office/drawing/2014/main" id="{4D53E566-FD96-56FA-48FB-A5FE32E58999}"/>
              </a:ext>
            </a:extLst>
          </p:cNvPr>
          <p:cNvGrpSpPr/>
          <p:nvPr/>
        </p:nvGrpSpPr>
        <p:grpSpPr>
          <a:xfrm>
            <a:off x="467662" y="1662676"/>
            <a:ext cx="10144099" cy="4146270"/>
            <a:chOff x="391722" y="1393327"/>
            <a:chExt cx="10144099" cy="4146270"/>
          </a:xfrm>
        </p:grpSpPr>
        <p:sp>
          <p:nvSpPr>
            <p:cNvPr id="25" name="object 17">
              <a:extLst>
                <a:ext uri="{FF2B5EF4-FFF2-40B4-BE49-F238E27FC236}">
                  <a16:creationId xmlns:a16="http://schemas.microsoft.com/office/drawing/2014/main" id="{E0C89100-0C8C-866F-B87C-BEFB0557A961}"/>
                </a:ext>
              </a:extLst>
            </p:cNvPr>
            <p:cNvSpPr/>
            <p:nvPr/>
          </p:nvSpPr>
          <p:spPr>
            <a:xfrm rot="195702">
              <a:off x="3544944" y="2968482"/>
              <a:ext cx="1647825" cy="2571115"/>
            </a:xfrm>
            <a:custGeom>
              <a:avLst/>
              <a:gdLst/>
              <a:ahLst/>
              <a:cxnLst/>
              <a:rect l="l" t="t" r="r" b="b"/>
              <a:pathLst>
                <a:path w="1647825" h="2571115">
                  <a:moveTo>
                    <a:pt x="143790" y="0"/>
                  </a:moveTo>
                  <a:lnTo>
                    <a:pt x="96101" y="1128"/>
                  </a:lnTo>
                  <a:lnTo>
                    <a:pt x="48163" y="3786"/>
                  </a:lnTo>
                  <a:lnTo>
                    <a:pt x="0" y="7995"/>
                  </a:lnTo>
                  <a:lnTo>
                    <a:pt x="15367" y="156585"/>
                  </a:lnTo>
                  <a:lnTo>
                    <a:pt x="64469" y="152407"/>
                  </a:lnTo>
                  <a:lnTo>
                    <a:pt x="113515" y="150035"/>
                  </a:lnTo>
                  <a:lnTo>
                    <a:pt x="162458" y="149455"/>
                  </a:lnTo>
                  <a:lnTo>
                    <a:pt x="211253" y="150651"/>
                  </a:lnTo>
                  <a:lnTo>
                    <a:pt x="259855" y="153610"/>
                  </a:lnTo>
                  <a:lnTo>
                    <a:pt x="308217" y="158315"/>
                  </a:lnTo>
                  <a:lnTo>
                    <a:pt x="356296" y="164753"/>
                  </a:lnTo>
                  <a:lnTo>
                    <a:pt x="404045" y="172908"/>
                  </a:lnTo>
                  <a:lnTo>
                    <a:pt x="451418" y="182766"/>
                  </a:lnTo>
                  <a:lnTo>
                    <a:pt x="498371" y="194313"/>
                  </a:lnTo>
                  <a:lnTo>
                    <a:pt x="544858" y="207533"/>
                  </a:lnTo>
                  <a:lnTo>
                    <a:pt x="590832" y="222412"/>
                  </a:lnTo>
                  <a:lnTo>
                    <a:pt x="636250" y="238936"/>
                  </a:lnTo>
                  <a:lnTo>
                    <a:pt x="681065" y="257088"/>
                  </a:lnTo>
                  <a:lnTo>
                    <a:pt x="725232" y="276856"/>
                  </a:lnTo>
                  <a:lnTo>
                    <a:pt x="768706" y="298223"/>
                  </a:lnTo>
                  <a:lnTo>
                    <a:pt x="811440" y="321175"/>
                  </a:lnTo>
                  <a:lnTo>
                    <a:pt x="853390" y="345698"/>
                  </a:lnTo>
                  <a:lnTo>
                    <a:pt x="894510" y="371777"/>
                  </a:lnTo>
                  <a:lnTo>
                    <a:pt x="934755" y="399397"/>
                  </a:lnTo>
                  <a:lnTo>
                    <a:pt x="974079" y="428544"/>
                  </a:lnTo>
                  <a:lnTo>
                    <a:pt x="1012436" y="459202"/>
                  </a:lnTo>
                  <a:lnTo>
                    <a:pt x="1049782" y="491357"/>
                  </a:lnTo>
                  <a:lnTo>
                    <a:pt x="1085167" y="524114"/>
                  </a:lnTo>
                  <a:lnTo>
                    <a:pt x="1119116" y="557837"/>
                  </a:lnTo>
                  <a:lnTo>
                    <a:pt x="1151625" y="592486"/>
                  </a:lnTo>
                  <a:lnTo>
                    <a:pt x="1182693" y="628021"/>
                  </a:lnTo>
                  <a:lnTo>
                    <a:pt x="1212316" y="664401"/>
                  </a:lnTo>
                  <a:lnTo>
                    <a:pt x="1240493" y="701587"/>
                  </a:lnTo>
                  <a:lnTo>
                    <a:pt x="1267222" y="739538"/>
                  </a:lnTo>
                  <a:lnTo>
                    <a:pt x="1292500" y="778215"/>
                  </a:lnTo>
                  <a:lnTo>
                    <a:pt x="1316325" y="817576"/>
                  </a:lnTo>
                  <a:lnTo>
                    <a:pt x="1338695" y="857583"/>
                  </a:lnTo>
                  <a:lnTo>
                    <a:pt x="1359607" y="898194"/>
                  </a:lnTo>
                  <a:lnTo>
                    <a:pt x="1379060" y="939370"/>
                  </a:lnTo>
                  <a:lnTo>
                    <a:pt x="1397050" y="981070"/>
                  </a:lnTo>
                  <a:lnTo>
                    <a:pt x="1413577" y="1023255"/>
                  </a:lnTo>
                  <a:lnTo>
                    <a:pt x="1428637" y="1065884"/>
                  </a:lnTo>
                  <a:lnTo>
                    <a:pt x="1442229" y="1108917"/>
                  </a:lnTo>
                  <a:lnTo>
                    <a:pt x="1454349" y="1152314"/>
                  </a:lnTo>
                  <a:lnTo>
                    <a:pt x="1464997" y="1196035"/>
                  </a:lnTo>
                  <a:lnTo>
                    <a:pt x="1474169" y="1240039"/>
                  </a:lnTo>
                  <a:lnTo>
                    <a:pt x="1481864" y="1284287"/>
                  </a:lnTo>
                  <a:lnTo>
                    <a:pt x="1488078" y="1328739"/>
                  </a:lnTo>
                  <a:lnTo>
                    <a:pt x="1492811" y="1373354"/>
                  </a:lnTo>
                  <a:lnTo>
                    <a:pt x="1496059" y="1418092"/>
                  </a:lnTo>
                  <a:lnTo>
                    <a:pt x="1497821" y="1462912"/>
                  </a:lnTo>
                  <a:lnTo>
                    <a:pt x="1498094" y="1507776"/>
                  </a:lnTo>
                  <a:lnTo>
                    <a:pt x="1496876" y="1552643"/>
                  </a:lnTo>
                  <a:lnTo>
                    <a:pt x="1494165" y="1597472"/>
                  </a:lnTo>
                  <a:lnTo>
                    <a:pt x="1489958" y="1642224"/>
                  </a:lnTo>
                  <a:lnTo>
                    <a:pt x="1484254" y="1686858"/>
                  </a:lnTo>
                  <a:lnTo>
                    <a:pt x="1477049" y="1731334"/>
                  </a:lnTo>
                  <a:lnTo>
                    <a:pt x="1468343" y="1775612"/>
                  </a:lnTo>
                  <a:lnTo>
                    <a:pt x="1458132" y="1819652"/>
                  </a:lnTo>
                  <a:lnTo>
                    <a:pt x="1446414" y="1863414"/>
                  </a:lnTo>
                  <a:lnTo>
                    <a:pt x="1433187" y="1906857"/>
                  </a:lnTo>
                  <a:lnTo>
                    <a:pt x="1418449" y="1949942"/>
                  </a:lnTo>
                  <a:lnTo>
                    <a:pt x="1402198" y="1992628"/>
                  </a:lnTo>
                  <a:lnTo>
                    <a:pt x="1384431" y="2034876"/>
                  </a:lnTo>
                  <a:lnTo>
                    <a:pt x="1365146" y="2076645"/>
                  </a:lnTo>
                  <a:lnTo>
                    <a:pt x="1344341" y="2117894"/>
                  </a:lnTo>
                  <a:lnTo>
                    <a:pt x="1322013" y="2158585"/>
                  </a:lnTo>
                  <a:lnTo>
                    <a:pt x="1298161" y="2198676"/>
                  </a:lnTo>
                  <a:lnTo>
                    <a:pt x="1272782" y="2238127"/>
                  </a:lnTo>
                  <a:lnTo>
                    <a:pt x="1245874" y="2276899"/>
                  </a:lnTo>
                  <a:lnTo>
                    <a:pt x="1217435" y="2314952"/>
                  </a:lnTo>
                  <a:lnTo>
                    <a:pt x="1187462" y="2352244"/>
                  </a:lnTo>
                  <a:lnTo>
                    <a:pt x="1155954" y="2388737"/>
                  </a:lnTo>
                  <a:lnTo>
                    <a:pt x="1088389" y="2316093"/>
                  </a:lnTo>
                  <a:lnTo>
                    <a:pt x="1120521" y="2531485"/>
                  </a:lnTo>
                  <a:lnTo>
                    <a:pt x="1325752" y="2571109"/>
                  </a:lnTo>
                  <a:lnTo>
                    <a:pt x="1258062" y="2498465"/>
                  </a:lnTo>
                  <a:lnTo>
                    <a:pt x="1291731" y="2460223"/>
                  </a:lnTo>
                  <a:lnTo>
                    <a:pt x="1323968" y="2420995"/>
                  </a:lnTo>
                  <a:lnTo>
                    <a:pt x="1354760" y="2380819"/>
                  </a:lnTo>
                  <a:lnTo>
                    <a:pt x="1384093" y="2339738"/>
                  </a:lnTo>
                  <a:lnTo>
                    <a:pt x="1411953" y="2297790"/>
                  </a:lnTo>
                  <a:lnTo>
                    <a:pt x="1438328" y="2255018"/>
                  </a:lnTo>
                  <a:lnTo>
                    <a:pt x="1463204" y="2211461"/>
                  </a:lnTo>
                  <a:lnTo>
                    <a:pt x="1486568" y="2167160"/>
                  </a:lnTo>
                  <a:lnTo>
                    <a:pt x="1508407" y="2122155"/>
                  </a:lnTo>
                  <a:lnTo>
                    <a:pt x="1528708" y="2076487"/>
                  </a:lnTo>
                  <a:lnTo>
                    <a:pt x="1547456" y="2030197"/>
                  </a:lnTo>
                  <a:lnTo>
                    <a:pt x="1564640" y="1983325"/>
                  </a:lnTo>
                  <a:lnTo>
                    <a:pt x="1580245" y="1935911"/>
                  </a:lnTo>
                  <a:lnTo>
                    <a:pt x="1594259" y="1887996"/>
                  </a:lnTo>
                  <a:lnTo>
                    <a:pt x="1606667" y="1839621"/>
                  </a:lnTo>
                  <a:lnTo>
                    <a:pt x="1617458" y="1790826"/>
                  </a:lnTo>
                  <a:lnTo>
                    <a:pt x="1626617" y="1741652"/>
                  </a:lnTo>
                  <a:lnTo>
                    <a:pt x="1634132" y="1692139"/>
                  </a:lnTo>
                  <a:lnTo>
                    <a:pt x="1639989" y="1642327"/>
                  </a:lnTo>
                  <a:lnTo>
                    <a:pt x="1644174" y="1592258"/>
                  </a:lnTo>
                  <a:lnTo>
                    <a:pt x="1646675" y="1541971"/>
                  </a:lnTo>
                  <a:lnTo>
                    <a:pt x="1647478" y="1491508"/>
                  </a:lnTo>
                  <a:lnTo>
                    <a:pt x="1646571" y="1440908"/>
                  </a:lnTo>
                  <a:lnTo>
                    <a:pt x="1643939" y="1390213"/>
                  </a:lnTo>
                  <a:lnTo>
                    <a:pt x="1639570" y="1339463"/>
                  </a:lnTo>
                  <a:lnTo>
                    <a:pt x="1633827" y="1291479"/>
                  </a:lnTo>
                  <a:lnTo>
                    <a:pt x="1626613" y="1244034"/>
                  </a:lnTo>
                  <a:lnTo>
                    <a:pt x="1617953" y="1197146"/>
                  </a:lnTo>
                  <a:lnTo>
                    <a:pt x="1607871" y="1150837"/>
                  </a:lnTo>
                  <a:lnTo>
                    <a:pt x="1596394" y="1105128"/>
                  </a:lnTo>
                  <a:lnTo>
                    <a:pt x="1583547" y="1060039"/>
                  </a:lnTo>
                  <a:lnTo>
                    <a:pt x="1569355" y="1015590"/>
                  </a:lnTo>
                  <a:lnTo>
                    <a:pt x="1553844" y="971803"/>
                  </a:lnTo>
                  <a:lnTo>
                    <a:pt x="1537039" y="928698"/>
                  </a:lnTo>
                  <a:lnTo>
                    <a:pt x="1518966" y="886296"/>
                  </a:lnTo>
                  <a:lnTo>
                    <a:pt x="1499649" y="844618"/>
                  </a:lnTo>
                  <a:lnTo>
                    <a:pt x="1479116" y="803683"/>
                  </a:lnTo>
                  <a:lnTo>
                    <a:pt x="1457391" y="763514"/>
                  </a:lnTo>
                  <a:lnTo>
                    <a:pt x="1434499" y="724129"/>
                  </a:lnTo>
                  <a:lnTo>
                    <a:pt x="1410466" y="685551"/>
                  </a:lnTo>
                  <a:lnTo>
                    <a:pt x="1385317" y="647800"/>
                  </a:lnTo>
                  <a:lnTo>
                    <a:pt x="1359078" y="610897"/>
                  </a:lnTo>
                  <a:lnTo>
                    <a:pt x="1331775" y="574861"/>
                  </a:lnTo>
                  <a:lnTo>
                    <a:pt x="1303432" y="539714"/>
                  </a:lnTo>
                  <a:lnTo>
                    <a:pt x="1274075" y="505477"/>
                  </a:lnTo>
                  <a:lnTo>
                    <a:pt x="1243730" y="472170"/>
                  </a:lnTo>
                  <a:lnTo>
                    <a:pt x="1212422" y="439814"/>
                  </a:lnTo>
                  <a:lnTo>
                    <a:pt x="1180177" y="408429"/>
                  </a:lnTo>
                  <a:lnTo>
                    <a:pt x="1147019" y="378036"/>
                  </a:lnTo>
                  <a:lnTo>
                    <a:pt x="1112975" y="348657"/>
                  </a:lnTo>
                  <a:lnTo>
                    <a:pt x="1078070" y="320310"/>
                  </a:lnTo>
                  <a:lnTo>
                    <a:pt x="1042329" y="293018"/>
                  </a:lnTo>
                  <a:lnTo>
                    <a:pt x="1005778" y="266801"/>
                  </a:lnTo>
                  <a:lnTo>
                    <a:pt x="968442" y="241679"/>
                  </a:lnTo>
                  <a:lnTo>
                    <a:pt x="930346" y="217673"/>
                  </a:lnTo>
                  <a:lnTo>
                    <a:pt x="891517" y="194805"/>
                  </a:lnTo>
                  <a:lnTo>
                    <a:pt x="851979" y="173093"/>
                  </a:lnTo>
                  <a:lnTo>
                    <a:pt x="811758" y="152560"/>
                  </a:lnTo>
                  <a:lnTo>
                    <a:pt x="770880" y="133226"/>
                  </a:lnTo>
                  <a:lnTo>
                    <a:pt x="729370" y="115111"/>
                  </a:lnTo>
                  <a:lnTo>
                    <a:pt x="687253" y="98237"/>
                  </a:lnTo>
                  <a:lnTo>
                    <a:pt x="644554" y="82623"/>
                  </a:lnTo>
                  <a:lnTo>
                    <a:pt x="601300" y="68291"/>
                  </a:lnTo>
                  <a:lnTo>
                    <a:pt x="557516" y="55261"/>
                  </a:lnTo>
                  <a:lnTo>
                    <a:pt x="513226" y="43554"/>
                  </a:lnTo>
                  <a:lnTo>
                    <a:pt x="468457" y="33190"/>
                  </a:lnTo>
                  <a:lnTo>
                    <a:pt x="423235" y="24191"/>
                  </a:lnTo>
                  <a:lnTo>
                    <a:pt x="377583" y="16576"/>
                  </a:lnTo>
                  <a:lnTo>
                    <a:pt x="331529" y="10367"/>
                  </a:lnTo>
                  <a:lnTo>
                    <a:pt x="285097" y="5584"/>
                  </a:lnTo>
                  <a:lnTo>
                    <a:pt x="238313" y="2248"/>
                  </a:lnTo>
                  <a:lnTo>
                    <a:pt x="191202" y="380"/>
                  </a:lnTo>
                  <a:lnTo>
                    <a:pt x="143790" y="0"/>
                  </a:lnTo>
                  <a:close/>
                </a:path>
              </a:pathLst>
            </a:custGeom>
            <a:solidFill>
              <a:srgbClr val="C0504D"/>
            </a:solidFill>
          </p:spPr>
          <p:txBody>
            <a:bodyPr wrap="square" lIns="0" tIns="0" rIns="0" bIns="0" rtlCol="0"/>
            <a:lstStyle/>
            <a:p>
              <a:endParaRPr dirty="0"/>
            </a:p>
          </p:txBody>
        </p:sp>
        <p:sp>
          <p:nvSpPr>
            <p:cNvPr id="26" name="object 18">
              <a:extLst>
                <a:ext uri="{FF2B5EF4-FFF2-40B4-BE49-F238E27FC236}">
                  <a16:creationId xmlns:a16="http://schemas.microsoft.com/office/drawing/2014/main" id="{37C5BE9E-FE13-EE95-8221-A4655502B99E}"/>
                </a:ext>
              </a:extLst>
            </p:cNvPr>
            <p:cNvSpPr/>
            <p:nvPr/>
          </p:nvSpPr>
          <p:spPr>
            <a:xfrm>
              <a:off x="391722" y="2489138"/>
              <a:ext cx="798830" cy="1186815"/>
            </a:xfrm>
            <a:custGeom>
              <a:avLst/>
              <a:gdLst/>
              <a:ahLst/>
              <a:cxnLst/>
              <a:rect l="l" t="t" r="r" b="b"/>
              <a:pathLst>
                <a:path w="798830" h="1186814">
                  <a:moveTo>
                    <a:pt x="741121" y="0"/>
                  </a:moveTo>
                  <a:lnTo>
                    <a:pt x="695803" y="20220"/>
                  </a:lnTo>
                  <a:lnTo>
                    <a:pt x="651806" y="42359"/>
                  </a:lnTo>
                  <a:lnTo>
                    <a:pt x="609167" y="66350"/>
                  </a:lnTo>
                  <a:lnTo>
                    <a:pt x="567925" y="92132"/>
                  </a:lnTo>
                  <a:lnTo>
                    <a:pt x="528119" y="119638"/>
                  </a:lnTo>
                  <a:lnTo>
                    <a:pt x="489785" y="148805"/>
                  </a:lnTo>
                  <a:lnTo>
                    <a:pt x="452964" y="179570"/>
                  </a:lnTo>
                  <a:lnTo>
                    <a:pt x="417692" y="211867"/>
                  </a:lnTo>
                  <a:lnTo>
                    <a:pt x="384009" y="245632"/>
                  </a:lnTo>
                  <a:lnTo>
                    <a:pt x="351952" y="280802"/>
                  </a:lnTo>
                  <a:lnTo>
                    <a:pt x="321560" y="317313"/>
                  </a:lnTo>
                  <a:lnTo>
                    <a:pt x="292871" y="355099"/>
                  </a:lnTo>
                  <a:lnTo>
                    <a:pt x="265924" y="394098"/>
                  </a:lnTo>
                  <a:lnTo>
                    <a:pt x="240757" y="434244"/>
                  </a:lnTo>
                  <a:lnTo>
                    <a:pt x="217407" y="475474"/>
                  </a:lnTo>
                  <a:lnTo>
                    <a:pt x="195914" y="517724"/>
                  </a:lnTo>
                  <a:lnTo>
                    <a:pt x="176315" y="560929"/>
                  </a:lnTo>
                  <a:lnTo>
                    <a:pt x="158649" y="605026"/>
                  </a:lnTo>
                  <a:lnTo>
                    <a:pt x="142955" y="649949"/>
                  </a:lnTo>
                  <a:lnTo>
                    <a:pt x="129270" y="695636"/>
                  </a:lnTo>
                  <a:lnTo>
                    <a:pt x="117632" y="742021"/>
                  </a:lnTo>
                  <a:lnTo>
                    <a:pt x="108081" y="789041"/>
                  </a:lnTo>
                  <a:lnTo>
                    <a:pt x="100654" y="836631"/>
                  </a:lnTo>
                  <a:lnTo>
                    <a:pt x="95389" y="884728"/>
                  </a:lnTo>
                  <a:lnTo>
                    <a:pt x="92325" y="933267"/>
                  </a:lnTo>
                  <a:lnTo>
                    <a:pt x="91501" y="982184"/>
                  </a:lnTo>
                  <a:lnTo>
                    <a:pt x="92954" y="1031416"/>
                  </a:lnTo>
                  <a:lnTo>
                    <a:pt x="96723" y="1080896"/>
                  </a:lnTo>
                  <a:lnTo>
                    <a:pt x="0" y="1102105"/>
                  </a:lnTo>
                  <a:lnTo>
                    <a:pt x="188937" y="1186306"/>
                  </a:lnTo>
                  <a:lnTo>
                    <a:pt x="340423" y="1027556"/>
                  </a:lnTo>
                  <a:lnTo>
                    <a:pt x="243789" y="1048639"/>
                  </a:lnTo>
                  <a:lnTo>
                    <a:pt x="241180" y="999820"/>
                  </a:lnTo>
                  <a:lnTo>
                    <a:pt x="241180" y="951338"/>
                  </a:lnTo>
                  <a:lnTo>
                    <a:pt x="243739" y="903274"/>
                  </a:lnTo>
                  <a:lnTo>
                    <a:pt x="248806" y="855712"/>
                  </a:lnTo>
                  <a:lnTo>
                    <a:pt x="256331" y="808735"/>
                  </a:lnTo>
                  <a:lnTo>
                    <a:pt x="266262" y="762426"/>
                  </a:lnTo>
                  <a:lnTo>
                    <a:pt x="278549" y="716868"/>
                  </a:lnTo>
                  <a:lnTo>
                    <a:pt x="293142" y="672145"/>
                  </a:lnTo>
                  <a:lnTo>
                    <a:pt x="309989" y="628338"/>
                  </a:lnTo>
                  <a:lnTo>
                    <a:pt x="329040" y="585532"/>
                  </a:lnTo>
                  <a:lnTo>
                    <a:pt x="350244" y="543809"/>
                  </a:lnTo>
                  <a:lnTo>
                    <a:pt x="373551" y="503253"/>
                  </a:lnTo>
                  <a:lnTo>
                    <a:pt x="398910" y="463946"/>
                  </a:lnTo>
                  <a:lnTo>
                    <a:pt x="426269" y="425972"/>
                  </a:lnTo>
                  <a:lnTo>
                    <a:pt x="455580" y="389413"/>
                  </a:lnTo>
                  <a:lnTo>
                    <a:pt x="486790" y="354353"/>
                  </a:lnTo>
                  <a:lnTo>
                    <a:pt x="519849" y="320875"/>
                  </a:lnTo>
                  <a:lnTo>
                    <a:pt x="554706" y="289061"/>
                  </a:lnTo>
                  <a:lnTo>
                    <a:pt x="591311" y="258996"/>
                  </a:lnTo>
                  <a:lnTo>
                    <a:pt x="629614" y="230761"/>
                  </a:lnTo>
                  <a:lnTo>
                    <a:pt x="669562" y="204441"/>
                  </a:lnTo>
                  <a:lnTo>
                    <a:pt x="711106" y="180118"/>
                  </a:lnTo>
                  <a:lnTo>
                    <a:pt x="754195" y="157874"/>
                  </a:lnTo>
                  <a:lnTo>
                    <a:pt x="798779" y="137794"/>
                  </a:lnTo>
                  <a:lnTo>
                    <a:pt x="741121" y="0"/>
                  </a:lnTo>
                  <a:close/>
                </a:path>
              </a:pathLst>
            </a:custGeom>
            <a:solidFill>
              <a:srgbClr val="9BBA58"/>
            </a:solidFill>
          </p:spPr>
          <p:txBody>
            <a:bodyPr wrap="square" lIns="0" tIns="0" rIns="0" bIns="0" rtlCol="0"/>
            <a:lstStyle/>
            <a:p>
              <a:endParaRPr dirty="0"/>
            </a:p>
          </p:txBody>
        </p:sp>
        <p:sp>
          <p:nvSpPr>
            <p:cNvPr id="27" name="object 19">
              <a:extLst>
                <a:ext uri="{FF2B5EF4-FFF2-40B4-BE49-F238E27FC236}">
                  <a16:creationId xmlns:a16="http://schemas.microsoft.com/office/drawing/2014/main" id="{688E6ECA-CA61-BADF-947C-76C9995E8AD6}"/>
                </a:ext>
              </a:extLst>
            </p:cNvPr>
            <p:cNvSpPr/>
            <p:nvPr/>
          </p:nvSpPr>
          <p:spPr>
            <a:xfrm rot="926809">
              <a:off x="1807717" y="1393327"/>
              <a:ext cx="464820" cy="945515"/>
            </a:xfrm>
            <a:custGeom>
              <a:avLst/>
              <a:gdLst/>
              <a:ahLst/>
              <a:cxnLst/>
              <a:rect l="l" t="t" r="r" b="b"/>
              <a:pathLst>
                <a:path w="464819" h="945514">
                  <a:moveTo>
                    <a:pt x="233639" y="0"/>
                  </a:moveTo>
                  <a:lnTo>
                    <a:pt x="299425" y="74167"/>
                  </a:lnTo>
                  <a:lnTo>
                    <a:pt x="266320" y="112152"/>
                  </a:lnTo>
                  <a:lnTo>
                    <a:pt x="235038" y="151385"/>
                  </a:lnTo>
                  <a:lnTo>
                    <a:pt x="205602" y="191800"/>
                  </a:lnTo>
                  <a:lnTo>
                    <a:pt x="178034" y="233331"/>
                  </a:lnTo>
                  <a:lnTo>
                    <a:pt x="152357" y="275911"/>
                  </a:lnTo>
                  <a:lnTo>
                    <a:pt x="128595" y="319474"/>
                  </a:lnTo>
                  <a:lnTo>
                    <a:pt x="106768" y="363954"/>
                  </a:lnTo>
                  <a:lnTo>
                    <a:pt x="86901" y="409283"/>
                  </a:lnTo>
                  <a:lnTo>
                    <a:pt x="69016" y="455396"/>
                  </a:lnTo>
                  <a:lnTo>
                    <a:pt x="53135" y="502227"/>
                  </a:lnTo>
                  <a:lnTo>
                    <a:pt x="39282" y="549707"/>
                  </a:lnTo>
                  <a:lnTo>
                    <a:pt x="27478" y="597772"/>
                  </a:lnTo>
                  <a:lnTo>
                    <a:pt x="17747" y="646355"/>
                  </a:lnTo>
                  <a:lnTo>
                    <a:pt x="10111" y="695390"/>
                  </a:lnTo>
                  <a:lnTo>
                    <a:pt x="4592" y="744809"/>
                  </a:lnTo>
                  <a:lnTo>
                    <a:pt x="1214" y="794547"/>
                  </a:lnTo>
                  <a:lnTo>
                    <a:pt x="0" y="844536"/>
                  </a:lnTo>
                  <a:lnTo>
                    <a:pt x="971" y="894712"/>
                  </a:lnTo>
                  <a:lnTo>
                    <a:pt x="4150" y="945006"/>
                  </a:lnTo>
                  <a:lnTo>
                    <a:pt x="152994" y="932306"/>
                  </a:lnTo>
                  <a:lnTo>
                    <a:pt x="149968" y="881414"/>
                  </a:lnTo>
                  <a:lnTo>
                    <a:pt x="149537" y="830666"/>
                  </a:lnTo>
                  <a:lnTo>
                    <a:pt x="151671" y="780156"/>
                  </a:lnTo>
                  <a:lnTo>
                    <a:pt x="156340" y="729974"/>
                  </a:lnTo>
                  <a:lnTo>
                    <a:pt x="163513" y="680212"/>
                  </a:lnTo>
                  <a:lnTo>
                    <a:pt x="173162" y="630963"/>
                  </a:lnTo>
                  <a:lnTo>
                    <a:pt x="185255" y="582318"/>
                  </a:lnTo>
                  <a:lnTo>
                    <a:pt x="199762" y="534368"/>
                  </a:lnTo>
                  <a:lnTo>
                    <a:pt x="216653" y="487205"/>
                  </a:lnTo>
                  <a:lnTo>
                    <a:pt x="235899" y="440922"/>
                  </a:lnTo>
                  <a:lnTo>
                    <a:pt x="257468" y="395609"/>
                  </a:lnTo>
                  <a:lnTo>
                    <a:pt x="281331" y="351359"/>
                  </a:lnTo>
                  <a:lnTo>
                    <a:pt x="307458" y="308263"/>
                  </a:lnTo>
                  <a:lnTo>
                    <a:pt x="335819" y="266413"/>
                  </a:lnTo>
                  <a:lnTo>
                    <a:pt x="366383" y="225900"/>
                  </a:lnTo>
                  <a:lnTo>
                    <a:pt x="399120" y="186816"/>
                  </a:lnTo>
                  <a:lnTo>
                    <a:pt x="464779" y="260857"/>
                  </a:lnTo>
                  <a:lnTo>
                    <a:pt x="436458" y="43687"/>
                  </a:lnTo>
                  <a:lnTo>
                    <a:pt x="233639" y="0"/>
                  </a:lnTo>
                  <a:close/>
                </a:path>
              </a:pathLst>
            </a:custGeom>
            <a:solidFill>
              <a:srgbClr val="8063A1"/>
            </a:solidFill>
          </p:spPr>
          <p:txBody>
            <a:bodyPr wrap="square" lIns="0" tIns="0" rIns="0" bIns="0" rtlCol="0"/>
            <a:lstStyle/>
            <a:p>
              <a:endParaRPr/>
            </a:p>
          </p:txBody>
        </p:sp>
        <p:sp>
          <p:nvSpPr>
            <p:cNvPr id="28" name="object 20">
              <a:extLst>
                <a:ext uri="{FF2B5EF4-FFF2-40B4-BE49-F238E27FC236}">
                  <a16:creationId xmlns:a16="http://schemas.microsoft.com/office/drawing/2014/main" id="{EE0E120A-7F1E-F74D-CC49-0E2FA8566C18}"/>
                </a:ext>
              </a:extLst>
            </p:cNvPr>
            <p:cNvSpPr/>
            <p:nvPr/>
          </p:nvSpPr>
          <p:spPr>
            <a:xfrm>
              <a:off x="6452434" y="1890153"/>
              <a:ext cx="4083387" cy="1143000"/>
            </a:xfrm>
            <a:custGeom>
              <a:avLst/>
              <a:gdLst/>
              <a:ahLst/>
              <a:cxnLst/>
              <a:rect l="l" t="t" r="r" b="b"/>
              <a:pathLst>
                <a:path w="3746500" h="982980">
                  <a:moveTo>
                    <a:pt x="3582161" y="0"/>
                  </a:moveTo>
                  <a:lnTo>
                    <a:pt x="0" y="0"/>
                  </a:lnTo>
                  <a:lnTo>
                    <a:pt x="0" y="982979"/>
                  </a:lnTo>
                  <a:lnTo>
                    <a:pt x="3582161" y="982979"/>
                  </a:lnTo>
                  <a:lnTo>
                    <a:pt x="3625694" y="977123"/>
                  </a:lnTo>
                  <a:lnTo>
                    <a:pt x="3664824" y="960599"/>
                  </a:lnTo>
                  <a:lnTo>
                    <a:pt x="3697985" y="934974"/>
                  </a:lnTo>
                  <a:lnTo>
                    <a:pt x="3723611" y="901812"/>
                  </a:lnTo>
                  <a:lnTo>
                    <a:pt x="3740135" y="862682"/>
                  </a:lnTo>
                  <a:lnTo>
                    <a:pt x="3745991" y="819150"/>
                  </a:lnTo>
                  <a:lnTo>
                    <a:pt x="3745991" y="163829"/>
                  </a:lnTo>
                  <a:lnTo>
                    <a:pt x="3740135" y="120297"/>
                  </a:lnTo>
                  <a:lnTo>
                    <a:pt x="3723611" y="81167"/>
                  </a:lnTo>
                  <a:lnTo>
                    <a:pt x="3697985" y="48005"/>
                  </a:lnTo>
                  <a:lnTo>
                    <a:pt x="3664824" y="22380"/>
                  </a:lnTo>
                  <a:lnTo>
                    <a:pt x="3625694" y="5856"/>
                  </a:lnTo>
                  <a:lnTo>
                    <a:pt x="3582161" y="0"/>
                  </a:lnTo>
                  <a:close/>
                </a:path>
              </a:pathLst>
            </a:custGeom>
            <a:solidFill>
              <a:srgbClr val="E8D0D0">
                <a:alpha val="90194"/>
              </a:srgbClr>
            </a:solidFill>
          </p:spPr>
          <p:txBody>
            <a:bodyPr wrap="square" lIns="0" tIns="0" rIns="0" bIns="0" rtlCol="0"/>
            <a:lstStyle/>
            <a:p>
              <a:endParaRPr/>
            </a:p>
          </p:txBody>
        </p:sp>
      </p:grpSp>
      <p:sp>
        <p:nvSpPr>
          <p:cNvPr id="30" name="object 22">
            <a:extLst>
              <a:ext uri="{FF2B5EF4-FFF2-40B4-BE49-F238E27FC236}">
                <a16:creationId xmlns:a16="http://schemas.microsoft.com/office/drawing/2014/main" id="{C86B210E-8668-EBD7-DB27-4B16461A9BC1}"/>
              </a:ext>
            </a:extLst>
          </p:cNvPr>
          <p:cNvSpPr txBox="1"/>
          <p:nvPr/>
        </p:nvSpPr>
        <p:spPr>
          <a:xfrm>
            <a:off x="6601481" y="2250469"/>
            <a:ext cx="3746499" cy="942566"/>
          </a:xfrm>
          <a:prstGeom prst="rect">
            <a:avLst/>
          </a:prstGeom>
        </p:spPr>
        <p:txBody>
          <a:bodyPr vert="horz" wrap="square" lIns="0" tIns="44450" rIns="0" bIns="0" rtlCol="0">
            <a:spAutoFit/>
          </a:bodyPr>
          <a:lstStyle/>
          <a:p>
            <a:pPr marL="127000" marR="12065" indent="-114300" algn="just">
              <a:lnSpc>
                <a:spcPts val="1440"/>
              </a:lnSpc>
              <a:spcBef>
                <a:spcPts val="350"/>
              </a:spcBef>
              <a:buFontTx/>
              <a:buChar char="•"/>
              <a:tabLst>
                <a:tab pos="127000" algn="l"/>
              </a:tabLst>
            </a:pPr>
            <a:r>
              <a:rPr lang="es-CO" sz="1600" b="1" dirty="0">
                <a:effectLst/>
                <a:latin typeface="+mj-lt"/>
                <a:ea typeface="Calibri" panose="020F0502020204030204" pitchFamily="34" charset="0"/>
                <a:cs typeface="Times New Roman" panose="02020603050405020304" pitchFamily="18" charset="0"/>
              </a:rPr>
              <a:t>Lista de chequeo</a:t>
            </a:r>
            <a:r>
              <a:rPr lang="es-CO" sz="1600" dirty="0">
                <a:effectLst/>
                <a:latin typeface="+mj-lt"/>
                <a:ea typeface="Calibri" panose="020F0502020204030204" pitchFamily="34" charset="0"/>
                <a:cs typeface="Times New Roman" panose="02020603050405020304" pitchFamily="18" charset="0"/>
              </a:rPr>
              <a:t>: Consta de 8 conceptos (peligro biológico, peligro biomecánico, peligro químico, peligro físico, peligro locativo, peligro eléctrico, peligro público – tránsito y condiciones de seguridad).</a:t>
            </a:r>
            <a:endParaRPr sz="1600" dirty="0">
              <a:latin typeface="Times New Roman"/>
              <a:cs typeface="Times New Roman"/>
            </a:endParaRPr>
          </a:p>
        </p:txBody>
      </p:sp>
      <p:sp>
        <p:nvSpPr>
          <p:cNvPr id="50" name="object 42">
            <a:extLst>
              <a:ext uri="{FF2B5EF4-FFF2-40B4-BE49-F238E27FC236}">
                <a16:creationId xmlns:a16="http://schemas.microsoft.com/office/drawing/2014/main" id="{C4FB4A43-7207-AC45-E37D-53333ADDD81A}"/>
              </a:ext>
            </a:extLst>
          </p:cNvPr>
          <p:cNvSpPr txBox="1"/>
          <p:nvPr/>
        </p:nvSpPr>
        <p:spPr>
          <a:xfrm>
            <a:off x="5899404" y="4668526"/>
            <a:ext cx="1477645" cy="791845"/>
          </a:xfrm>
          <a:prstGeom prst="rect">
            <a:avLst/>
          </a:prstGeom>
        </p:spPr>
        <p:txBody>
          <a:bodyPr vert="horz" wrap="square" lIns="0" tIns="42545" rIns="0" bIns="0" rtlCol="0">
            <a:spAutoFit/>
          </a:bodyPr>
          <a:lstStyle/>
          <a:p>
            <a:pPr marL="12065" marR="5080" indent="-1905" algn="ctr">
              <a:lnSpc>
                <a:spcPct val="86300"/>
              </a:lnSpc>
              <a:spcBef>
                <a:spcPts val="335"/>
              </a:spcBef>
            </a:pPr>
            <a:r>
              <a:rPr sz="1400" dirty="0">
                <a:solidFill>
                  <a:srgbClr val="FFFFFF"/>
                </a:solidFill>
                <a:latin typeface="Times New Roman"/>
                <a:cs typeface="Times New Roman"/>
              </a:rPr>
              <a:t>Definir un plan de </a:t>
            </a:r>
            <a:r>
              <a:rPr sz="1400" spc="5" dirty="0">
                <a:solidFill>
                  <a:srgbClr val="FFFFFF"/>
                </a:solidFill>
                <a:latin typeface="Times New Roman"/>
                <a:cs typeface="Times New Roman"/>
              </a:rPr>
              <a:t> </a:t>
            </a:r>
            <a:r>
              <a:rPr sz="1400" dirty="0">
                <a:solidFill>
                  <a:srgbClr val="FFFFFF"/>
                </a:solidFill>
                <a:latin typeface="Times New Roman"/>
                <a:cs typeface="Times New Roman"/>
              </a:rPr>
              <a:t>intervención para la </a:t>
            </a:r>
            <a:r>
              <a:rPr sz="1400" spc="-335" dirty="0">
                <a:solidFill>
                  <a:srgbClr val="FFFFFF"/>
                </a:solidFill>
                <a:latin typeface="Times New Roman"/>
                <a:cs typeface="Times New Roman"/>
              </a:rPr>
              <a:t> </a:t>
            </a:r>
            <a:r>
              <a:rPr sz="1400" dirty="0">
                <a:solidFill>
                  <a:srgbClr val="FFFFFF"/>
                </a:solidFill>
                <a:latin typeface="Times New Roman"/>
                <a:cs typeface="Times New Roman"/>
              </a:rPr>
              <a:t>manipulación de las </a:t>
            </a:r>
            <a:r>
              <a:rPr sz="1400" spc="-335" dirty="0">
                <a:solidFill>
                  <a:srgbClr val="FFFFFF"/>
                </a:solidFill>
                <a:latin typeface="Times New Roman"/>
                <a:cs typeface="Times New Roman"/>
              </a:rPr>
              <a:t> </a:t>
            </a:r>
            <a:r>
              <a:rPr sz="1400" dirty="0">
                <a:solidFill>
                  <a:srgbClr val="FFFFFF"/>
                </a:solidFill>
                <a:latin typeface="Times New Roman"/>
                <a:cs typeface="Times New Roman"/>
              </a:rPr>
              <a:t>susta</a:t>
            </a:r>
            <a:r>
              <a:rPr sz="1400" spc="5" dirty="0">
                <a:solidFill>
                  <a:srgbClr val="FFFFFF"/>
                </a:solidFill>
                <a:latin typeface="Times New Roman"/>
                <a:cs typeface="Times New Roman"/>
              </a:rPr>
              <a:t>n</a:t>
            </a:r>
            <a:r>
              <a:rPr sz="1400" spc="-15" dirty="0">
                <a:solidFill>
                  <a:srgbClr val="FFFFFF"/>
                </a:solidFill>
                <a:latin typeface="Times New Roman"/>
                <a:cs typeface="Times New Roman"/>
              </a:rPr>
              <a:t>c</a:t>
            </a:r>
            <a:r>
              <a:rPr sz="1400" dirty="0">
                <a:solidFill>
                  <a:srgbClr val="FFFFFF"/>
                </a:solidFill>
                <a:latin typeface="Times New Roman"/>
                <a:cs typeface="Times New Roman"/>
              </a:rPr>
              <a:t>ias</a:t>
            </a:r>
            <a:r>
              <a:rPr sz="1400" spc="-45" dirty="0">
                <a:solidFill>
                  <a:srgbClr val="FFFFFF"/>
                </a:solidFill>
                <a:latin typeface="Times New Roman"/>
                <a:cs typeface="Times New Roman"/>
              </a:rPr>
              <a:t> </a:t>
            </a:r>
            <a:r>
              <a:rPr sz="1400" dirty="0">
                <a:solidFill>
                  <a:srgbClr val="FFFFFF"/>
                </a:solidFill>
                <a:latin typeface="Times New Roman"/>
                <a:cs typeface="Times New Roman"/>
              </a:rPr>
              <a:t>quí</a:t>
            </a:r>
            <a:r>
              <a:rPr sz="1400" spc="-25" dirty="0">
                <a:solidFill>
                  <a:srgbClr val="FFFFFF"/>
                </a:solidFill>
                <a:latin typeface="Times New Roman"/>
                <a:cs typeface="Times New Roman"/>
              </a:rPr>
              <a:t>m</a:t>
            </a:r>
            <a:r>
              <a:rPr sz="1400" dirty="0">
                <a:solidFill>
                  <a:srgbClr val="FFFFFF"/>
                </a:solidFill>
                <a:latin typeface="Times New Roman"/>
                <a:cs typeface="Times New Roman"/>
              </a:rPr>
              <a:t>ica</a:t>
            </a:r>
            <a:r>
              <a:rPr sz="1400" spc="5" dirty="0">
                <a:solidFill>
                  <a:srgbClr val="FFFFFF"/>
                </a:solidFill>
                <a:latin typeface="Times New Roman"/>
                <a:cs typeface="Times New Roman"/>
              </a:rPr>
              <a:t>s</a:t>
            </a:r>
            <a:r>
              <a:rPr sz="1400" dirty="0">
                <a:solidFill>
                  <a:srgbClr val="FFFFFF"/>
                </a:solidFill>
                <a:latin typeface="Times New Roman"/>
                <a:cs typeface="Times New Roman"/>
              </a:rPr>
              <a:t>.</a:t>
            </a:r>
            <a:endParaRPr sz="1400" dirty="0">
              <a:latin typeface="Times New Roman"/>
              <a:cs typeface="Times New Roman"/>
            </a:endParaRPr>
          </a:p>
        </p:txBody>
      </p:sp>
      <p:sp>
        <p:nvSpPr>
          <p:cNvPr id="51" name="object 43">
            <a:extLst>
              <a:ext uri="{FF2B5EF4-FFF2-40B4-BE49-F238E27FC236}">
                <a16:creationId xmlns:a16="http://schemas.microsoft.com/office/drawing/2014/main" id="{B7C9BBA8-D03B-1DBE-C17A-D439E18D4AFD}"/>
              </a:ext>
            </a:extLst>
          </p:cNvPr>
          <p:cNvSpPr txBox="1"/>
          <p:nvPr/>
        </p:nvSpPr>
        <p:spPr>
          <a:xfrm>
            <a:off x="1084233" y="1326678"/>
            <a:ext cx="3342439" cy="382797"/>
          </a:xfrm>
          <a:prstGeom prst="rect">
            <a:avLst/>
          </a:prstGeom>
        </p:spPr>
        <p:txBody>
          <a:bodyPr vert="horz" wrap="square" lIns="0" tIns="13335" rIns="0" bIns="0" rtlCol="0">
            <a:spAutoFit/>
          </a:bodyPr>
          <a:lstStyle/>
          <a:p>
            <a:pPr marL="12700" algn="ctr">
              <a:lnSpc>
                <a:spcPct val="100000"/>
              </a:lnSpc>
              <a:spcBef>
                <a:spcPts val="105"/>
              </a:spcBef>
            </a:pPr>
            <a:r>
              <a:rPr sz="2400" b="1" spc="-155" dirty="0">
                <a:solidFill>
                  <a:srgbClr val="585858"/>
                </a:solidFill>
                <a:latin typeface="+mj-lt"/>
                <a:cs typeface="Arial"/>
              </a:rPr>
              <a:t>C</a:t>
            </a:r>
            <a:r>
              <a:rPr sz="2400" b="1" spc="-160" dirty="0">
                <a:solidFill>
                  <a:srgbClr val="585858"/>
                </a:solidFill>
                <a:latin typeface="+mj-lt"/>
                <a:cs typeface="Arial"/>
              </a:rPr>
              <a:t>on</a:t>
            </a:r>
            <a:r>
              <a:rPr sz="2400" b="1" spc="-155" dirty="0">
                <a:solidFill>
                  <a:srgbClr val="585858"/>
                </a:solidFill>
                <a:latin typeface="+mj-lt"/>
                <a:cs typeface="Arial"/>
              </a:rPr>
              <a:t>s</a:t>
            </a:r>
            <a:r>
              <a:rPr sz="2400" b="1" spc="-165" dirty="0">
                <a:solidFill>
                  <a:srgbClr val="585858"/>
                </a:solidFill>
                <a:latin typeface="+mj-lt"/>
                <a:cs typeface="Arial"/>
              </a:rPr>
              <a:t>i</a:t>
            </a:r>
            <a:r>
              <a:rPr sz="2400" b="1" spc="-160" dirty="0">
                <a:solidFill>
                  <a:srgbClr val="585858"/>
                </a:solidFill>
                <a:latin typeface="+mj-lt"/>
                <a:cs typeface="Arial"/>
              </a:rPr>
              <a:t>d</a:t>
            </a:r>
            <a:r>
              <a:rPr sz="2400" b="1" spc="-155" dirty="0">
                <a:solidFill>
                  <a:srgbClr val="585858"/>
                </a:solidFill>
                <a:latin typeface="+mj-lt"/>
                <a:cs typeface="Arial"/>
              </a:rPr>
              <a:t>e</a:t>
            </a:r>
            <a:r>
              <a:rPr sz="2400" b="1" spc="-160" dirty="0">
                <a:solidFill>
                  <a:srgbClr val="585858"/>
                </a:solidFill>
                <a:latin typeface="+mj-lt"/>
                <a:cs typeface="Arial"/>
              </a:rPr>
              <a:t>r</a:t>
            </a:r>
            <a:r>
              <a:rPr sz="2400" b="1" spc="-155" dirty="0">
                <a:solidFill>
                  <a:srgbClr val="585858"/>
                </a:solidFill>
                <a:latin typeface="+mj-lt"/>
                <a:cs typeface="Arial"/>
              </a:rPr>
              <a:t>ac</a:t>
            </a:r>
            <a:r>
              <a:rPr sz="2400" b="1" spc="-165" dirty="0">
                <a:solidFill>
                  <a:srgbClr val="585858"/>
                </a:solidFill>
                <a:latin typeface="+mj-lt"/>
                <a:cs typeface="Arial"/>
              </a:rPr>
              <a:t>i</a:t>
            </a:r>
            <a:r>
              <a:rPr sz="2400" b="1" spc="-160" dirty="0">
                <a:solidFill>
                  <a:srgbClr val="585858"/>
                </a:solidFill>
                <a:latin typeface="+mj-lt"/>
                <a:cs typeface="Arial"/>
              </a:rPr>
              <a:t>on</a:t>
            </a:r>
            <a:r>
              <a:rPr sz="2400" b="1" spc="-155" dirty="0">
                <a:solidFill>
                  <a:srgbClr val="585858"/>
                </a:solidFill>
                <a:latin typeface="+mj-lt"/>
                <a:cs typeface="Arial"/>
              </a:rPr>
              <a:t>e</a:t>
            </a:r>
            <a:r>
              <a:rPr sz="2400" b="1" dirty="0">
                <a:solidFill>
                  <a:srgbClr val="585858"/>
                </a:solidFill>
                <a:latin typeface="+mj-lt"/>
                <a:cs typeface="Arial"/>
              </a:rPr>
              <a:t>s</a:t>
            </a:r>
            <a:r>
              <a:rPr sz="2400" b="1" spc="-245" dirty="0">
                <a:solidFill>
                  <a:srgbClr val="585858"/>
                </a:solidFill>
                <a:latin typeface="+mj-lt"/>
                <a:cs typeface="Arial"/>
              </a:rPr>
              <a:t> </a:t>
            </a:r>
            <a:r>
              <a:rPr sz="2400" b="1" spc="-160" dirty="0">
                <a:solidFill>
                  <a:srgbClr val="585858"/>
                </a:solidFill>
                <a:latin typeface="+mj-lt"/>
                <a:cs typeface="Arial"/>
              </a:rPr>
              <a:t>d</a:t>
            </a:r>
            <a:r>
              <a:rPr sz="2400" b="1" spc="-155" dirty="0">
                <a:solidFill>
                  <a:srgbClr val="585858"/>
                </a:solidFill>
                <a:latin typeface="+mj-lt"/>
                <a:cs typeface="Arial"/>
              </a:rPr>
              <a:t>e</a:t>
            </a:r>
            <a:r>
              <a:rPr sz="2400" b="1" dirty="0">
                <a:solidFill>
                  <a:srgbClr val="585858"/>
                </a:solidFill>
                <a:latin typeface="+mj-lt"/>
                <a:cs typeface="Arial"/>
              </a:rPr>
              <a:t>l</a:t>
            </a:r>
            <a:r>
              <a:rPr sz="2400" b="1" spc="-310" dirty="0">
                <a:solidFill>
                  <a:srgbClr val="585858"/>
                </a:solidFill>
                <a:latin typeface="+mj-lt"/>
                <a:cs typeface="Arial"/>
              </a:rPr>
              <a:t> </a:t>
            </a:r>
            <a:r>
              <a:rPr sz="2400" b="1" spc="-155" dirty="0">
                <a:solidFill>
                  <a:srgbClr val="585858"/>
                </a:solidFill>
                <a:latin typeface="+mj-lt"/>
                <a:cs typeface="Arial"/>
              </a:rPr>
              <a:t>est</a:t>
            </a:r>
            <a:r>
              <a:rPr sz="2400" b="1" spc="-160" dirty="0">
                <a:solidFill>
                  <a:srgbClr val="585858"/>
                </a:solidFill>
                <a:latin typeface="+mj-lt"/>
                <a:cs typeface="Arial"/>
              </a:rPr>
              <a:t>ud</a:t>
            </a:r>
            <a:r>
              <a:rPr sz="2400" b="1" spc="-165" dirty="0">
                <a:solidFill>
                  <a:srgbClr val="585858"/>
                </a:solidFill>
                <a:latin typeface="+mj-lt"/>
                <a:cs typeface="Arial"/>
              </a:rPr>
              <a:t>i</a:t>
            </a:r>
            <a:r>
              <a:rPr sz="2400" b="1" dirty="0">
                <a:solidFill>
                  <a:srgbClr val="585858"/>
                </a:solidFill>
                <a:latin typeface="+mj-lt"/>
                <a:cs typeface="Arial"/>
              </a:rPr>
              <a:t>o</a:t>
            </a:r>
            <a:endParaRPr sz="2400" dirty="0">
              <a:latin typeface="+mj-lt"/>
              <a:cs typeface="Arial"/>
            </a:endParaRPr>
          </a:p>
        </p:txBody>
      </p:sp>
      <p:sp>
        <p:nvSpPr>
          <p:cNvPr id="53" name="object 45">
            <a:extLst>
              <a:ext uri="{FF2B5EF4-FFF2-40B4-BE49-F238E27FC236}">
                <a16:creationId xmlns:a16="http://schemas.microsoft.com/office/drawing/2014/main" id="{15B5D334-A9BC-3BA2-E9B1-C398EF0301B3}"/>
              </a:ext>
            </a:extLst>
          </p:cNvPr>
          <p:cNvSpPr txBox="1"/>
          <p:nvPr/>
        </p:nvSpPr>
        <p:spPr>
          <a:xfrm>
            <a:off x="6712726" y="1309845"/>
            <a:ext cx="3714682" cy="382797"/>
          </a:xfrm>
          <a:prstGeom prst="rect">
            <a:avLst/>
          </a:prstGeom>
        </p:spPr>
        <p:txBody>
          <a:bodyPr vert="horz" wrap="square" lIns="0" tIns="13335" rIns="0" bIns="0" rtlCol="0">
            <a:spAutoFit/>
          </a:bodyPr>
          <a:lstStyle/>
          <a:p>
            <a:pPr marL="12700">
              <a:lnSpc>
                <a:spcPct val="100000"/>
              </a:lnSpc>
              <a:spcBef>
                <a:spcPts val="105"/>
              </a:spcBef>
            </a:pPr>
            <a:r>
              <a:rPr sz="2400" b="1" spc="-155" dirty="0">
                <a:solidFill>
                  <a:srgbClr val="585858"/>
                </a:solidFill>
                <a:latin typeface="+mj-lt"/>
                <a:cs typeface="Arial"/>
              </a:rPr>
              <a:t>He</a:t>
            </a:r>
            <a:r>
              <a:rPr sz="2400" b="1" spc="-160" dirty="0">
                <a:solidFill>
                  <a:srgbClr val="585858"/>
                </a:solidFill>
                <a:latin typeface="+mj-lt"/>
                <a:cs typeface="Arial"/>
              </a:rPr>
              <a:t>rr</a:t>
            </a:r>
            <a:r>
              <a:rPr sz="2400" b="1" spc="-155" dirty="0">
                <a:solidFill>
                  <a:srgbClr val="585858"/>
                </a:solidFill>
                <a:latin typeface="+mj-lt"/>
                <a:cs typeface="Arial"/>
              </a:rPr>
              <a:t>a</a:t>
            </a:r>
            <a:r>
              <a:rPr sz="2400" b="1" spc="-165" dirty="0">
                <a:solidFill>
                  <a:srgbClr val="585858"/>
                </a:solidFill>
                <a:latin typeface="+mj-lt"/>
                <a:cs typeface="Arial"/>
              </a:rPr>
              <a:t>mi</a:t>
            </a:r>
            <a:r>
              <a:rPr sz="2400" b="1" spc="-155" dirty="0">
                <a:solidFill>
                  <a:srgbClr val="585858"/>
                </a:solidFill>
                <a:latin typeface="+mj-lt"/>
                <a:cs typeface="Arial"/>
              </a:rPr>
              <a:t>e</a:t>
            </a:r>
            <a:r>
              <a:rPr sz="2400" b="1" spc="-160" dirty="0">
                <a:solidFill>
                  <a:srgbClr val="585858"/>
                </a:solidFill>
                <a:latin typeface="+mj-lt"/>
                <a:cs typeface="Arial"/>
              </a:rPr>
              <a:t>n</a:t>
            </a:r>
            <a:r>
              <a:rPr sz="2400" b="1" spc="-155" dirty="0">
                <a:solidFill>
                  <a:srgbClr val="585858"/>
                </a:solidFill>
                <a:latin typeface="+mj-lt"/>
                <a:cs typeface="Arial"/>
              </a:rPr>
              <a:t>ta</a:t>
            </a:r>
            <a:r>
              <a:rPr sz="2400" b="1" dirty="0">
                <a:solidFill>
                  <a:srgbClr val="585858"/>
                </a:solidFill>
                <a:latin typeface="+mj-lt"/>
                <a:cs typeface="Arial"/>
              </a:rPr>
              <a:t>s</a:t>
            </a:r>
            <a:r>
              <a:rPr sz="2400" b="1" spc="-280" dirty="0">
                <a:solidFill>
                  <a:srgbClr val="585858"/>
                </a:solidFill>
                <a:latin typeface="+mj-lt"/>
                <a:cs typeface="Arial"/>
              </a:rPr>
              <a:t> </a:t>
            </a:r>
            <a:r>
              <a:rPr sz="2400" b="1" dirty="0">
                <a:solidFill>
                  <a:srgbClr val="585858"/>
                </a:solidFill>
                <a:latin typeface="+mj-lt"/>
                <a:cs typeface="Arial"/>
              </a:rPr>
              <a:t>e</a:t>
            </a:r>
            <a:r>
              <a:rPr sz="2400" b="1" spc="-315" dirty="0">
                <a:solidFill>
                  <a:srgbClr val="585858"/>
                </a:solidFill>
                <a:latin typeface="+mj-lt"/>
                <a:cs typeface="Arial"/>
              </a:rPr>
              <a:t> </a:t>
            </a:r>
            <a:r>
              <a:rPr sz="2400" b="1" spc="-165" dirty="0">
                <a:solidFill>
                  <a:srgbClr val="585858"/>
                </a:solidFill>
                <a:latin typeface="+mj-lt"/>
                <a:cs typeface="Arial"/>
              </a:rPr>
              <a:t>i</a:t>
            </a:r>
            <a:r>
              <a:rPr sz="2400" b="1" spc="-160" dirty="0">
                <a:solidFill>
                  <a:srgbClr val="585858"/>
                </a:solidFill>
                <a:latin typeface="+mj-lt"/>
                <a:cs typeface="Arial"/>
              </a:rPr>
              <a:t>n</a:t>
            </a:r>
            <a:r>
              <a:rPr sz="2400" b="1" spc="-155" dirty="0">
                <a:solidFill>
                  <a:srgbClr val="585858"/>
                </a:solidFill>
                <a:latin typeface="+mj-lt"/>
                <a:cs typeface="Arial"/>
              </a:rPr>
              <a:t>st</a:t>
            </a:r>
            <a:r>
              <a:rPr sz="2400" b="1" spc="-160" dirty="0">
                <a:solidFill>
                  <a:srgbClr val="585858"/>
                </a:solidFill>
                <a:latin typeface="+mj-lt"/>
                <a:cs typeface="Arial"/>
              </a:rPr>
              <a:t>ru</a:t>
            </a:r>
            <a:r>
              <a:rPr sz="2400" b="1" spc="-165" dirty="0">
                <a:solidFill>
                  <a:srgbClr val="585858"/>
                </a:solidFill>
                <a:latin typeface="+mj-lt"/>
                <a:cs typeface="Arial"/>
              </a:rPr>
              <a:t>m</a:t>
            </a:r>
            <a:r>
              <a:rPr sz="2400" b="1" spc="-155" dirty="0">
                <a:solidFill>
                  <a:srgbClr val="585858"/>
                </a:solidFill>
                <a:latin typeface="+mj-lt"/>
                <a:cs typeface="Arial"/>
              </a:rPr>
              <a:t>e</a:t>
            </a:r>
            <a:r>
              <a:rPr sz="2400" b="1" spc="-160" dirty="0">
                <a:solidFill>
                  <a:srgbClr val="585858"/>
                </a:solidFill>
                <a:latin typeface="+mj-lt"/>
                <a:cs typeface="Arial"/>
              </a:rPr>
              <a:t>n</a:t>
            </a:r>
            <a:r>
              <a:rPr sz="2400" b="1" spc="-155" dirty="0">
                <a:solidFill>
                  <a:srgbClr val="585858"/>
                </a:solidFill>
                <a:latin typeface="+mj-lt"/>
                <a:cs typeface="Arial"/>
              </a:rPr>
              <a:t>t</a:t>
            </a:r>
            <a:r>
              <a:rPr sz="2400" b="1" spc="-160" dirty="0">
                <a:solidFill>
                  <a:srgbClr val="585858"/>
                </a:solidFill>
                <a:latin typeface="+mj-lt"/>
                <a:cs typeface="Arial"/>
              </a:rPr>
              <a:t>o</a:t>
            </a:r>
            <a:r>
              <a:rPr sz="2400" b="1" dirty="0">
                <a:solidFill>
                  <a:srgbClr val="585858"/>
                </a:solidFill>
                <a:latin typeface="+mj-lt"/>
                <a:cs typeface="Arial"/>
              </a:rPr>
              <a:t>s</a:t>
            </a:r>
            <a:endParaRPr sz="2400" dirty="0">
              <a:latin typeface="+mj-lt"/>
              <a:cs typeface="Arial"/>
            </a:endParaRPr>
          </a:p>
        </p:txBody>
      </p:sp>
      <p:sp>
        <p:nvSpPr>
          <p:cNvPr id="54" name="object 46">
            <a:extLst>
              <a:ext uri="{FF2B5EF4-FFF2-40B4-BE49-F238E27FC236}">
                <a16:creationId xmlns:a16="http://schemas.microsoft.com/office/drawing/2014/main" id="{C0ADE735-F04B-1AD9-399B-F1AB1A823D4C}"/>
              </a:ext>
            </a:extLst>
          </p:cNvPr>
          <p:cNvSpPr txBox="1"/>
          <p:nvPr/>
        </p:nvSpPr>
        <p:spPr>
          <a:xfrm>
            <a:off x="502653" y="5875903"/>
            <a:ext cx="2843463" cy="576825"/>
          </a:xfrm>
          <a:prstGeom prst="rect">
            <a:avLst/>
          </a:prstGeom>
        </p:spPr>
        <p:style>
          <a:lnRef idx="2">
            <a:schemeClr val="accent2"/>
          </a:lnRef>
          <a:fillRef idx="1">
            <a:schemeClr val="lt1"/>
          </a:fillRef>
          <a:effectRef idx="0">
            <a:schemeClr val="accent2"/>
          </a:effectRef>
          <a:fontRef idx="minor">
            <a:schemeClr val="dk1"/>
          </a:fontRef>
        </p:style>
        <p:txBody>
          <a:bodyPr vert="horz" wrap="square" lIns="0" tIns="77470" rIns="0" bIns="0" rtlCol="0">
            <a:spAutoFit/>
          </a:bodyPr>
          <a:lstStyle/>
          <a:p>
            <a:pPr marL="320675" marR="294640" indent="1905" algn="ctr">
              <a:lnSpc>
                <a:spcPct val="80100"/>
              </a:lnSpc>
              <a:spcBef>
                <a:spcPts val="610"/>
              </a:spcBef>
            </a:pPr>
            <a:r>
              <a:rPr sz="2000" b="1" spc="-160" dirty="0">
                <a:solidFill>
                  <a:srgbClr val="585858"/>
                </a:solidFill>
                <a:latin typeface="+mj-lt"/>
                <a:cs typeface="Times New Roman"/>
              </a:rPr>
              <a:t>Población</a:t>
            </a:r>
            <a:r>
              <a:rPr lang="es-CO" sz="2000" b="1" spc="-160" dirty="0">
                <a:solidFill>
                  <a:srgbClr val="585858"/>
                </a:solidFill>
                <a:latin typeface="+mj-lt"/>
                <a:cs typeface="Times New Roman"/>
              </a:rPr>
              <a:t> objeto de estudio</a:t>
            </a:r>
            <a:endParaRPr sz="2000" b="1" dirty="0">
              <a:latin typeface="+mj-lt"/>
              <a:cs typeface="Times New Roman"/>
            </a:endParaRPr>
          </a:p>
        </p:txBody>
      </p:sp>
      <p:sp>
        <p:nvSpPr>
          <p:cNvPr id="60" name="object 22">
            <a:extLst>
              <a:ext uri="{FF2B5EF4-FFF2-40B4-BE49-F238E27FC236}">
                <a16:creationId xmlns:a16="http://schemas.microsoft.com/office/drawing/2014/main" id="{E7577448-9CED-6362-F16A-11FA446D4F4B}"/>
              </a:ext>
            </a:extLst>
          </p:cNvPr>
          <p:cNvSpPr txBox="1"/>
          <p:nvPr/>
        </p:nvSpPr>
        <p:spPr>
          <a:xfrm>
            <a:off x="6601482" y="3725497"/>
            <a:ext cx="3746499" cy="592726"/>
          </a:xfrm>
          <a:prstGeom prst="rect">
            <a:avLst/>
          </a:prstGeom>
        </p:spPr>
        <p:txBody>
          <a:bodyPr vert="horz" wrap="square" lIns="0" tIns="44450" rIns="0" bIns="0" rtlCol="0">
            <a:spAutoFit/>
          </a:bodyPr>
          <a:lstStyle/>
          <a:p>
            <a:pPr marL="127000" marR="12065" indent="-114300" algn="just">
              <a:lnSpc>
                <a:spcPts val="1440"/>
              </a:lnSpc>
              <a:spcBef>
                <a:spcPts val="350"/>
              </a:spcBef>
              <a:buFontTx/>
              <a:buChar char="•"/>
              <a:tabLst>
                <a:tab pos="127000" algn="l"/>
              </a:tabLst>
            </a:pPr>
            <a:r>
              <a:rPr lang="es-CO" sz="1600" b="1" dirty="0">
                <a:latin typeface="+mj-lt"/>
              </a:rPr>
              <a:t>Ficha de observación </a:t>
            </a:r>
            <a:r>
              <a:rPr lang="es-CO" sz="1600" dirty="0">
                <a:latin typeface="+mj-lt"/>
              </a:rPr>
              <a:t>para actos inseguros en la manipulación y almacenamiento de sustancias químicas en cada cargo</a:t>
            </a:r>
            <a:endParaRPr sz="1600" dirty="0">
              <a:latin typeface="+mj-lt"/>
            </a:endParaRPr>
          </a:p>
        </p:txBody>
      </p:sp>
      <p:grpSp>
        <p:nvGrpSpPr>
          <p:cNvPr id="62" name="object 47">
            <a:extLst>
              <a:ext uri="{FF2B5EF4-FFF2-40B4-BE49-F238E27FC236}">
                <a16:creationId xmlns:a16="http://schemas.microsoft.com/office/drawing/2014/main" id="{18E625C4-13FE-1EF5-3269-C0A29A5CFE67}"/>
              </a:ext>
            </a:extLst>
          </p:cNvPr>
          <p:cNvGrpSpPr/>
          <p:nvPr/>
        </p:nvGrpSpPr>
        <p:grpSpPr>
          <a:xfrm>
            <a:off x="3499358" y="5961432"/>
            <a:ext cx="698500" cy="405765"/>
            <a:chOff x="3000755" y="5862828"/>
            <a:chExt cx="698500" cy="405765"/>
          </a:xfrm>
        </p:grpSpPr>
        <p:pic>
          <p:nvPicPr>
            <p:cNvPr id="63" name="object 48">
              <a:extLst>
                <a:ext uri="{FF2B5EF4-FFF2-40B4-BE49-F238E27FC236}">
                  <a16:creationId xmlns:a16="http://schemas.microsoft.com/office/drawing/2014/main" id="{115221CC-1ED1-DEC7-26E1-5B33CBC0882A}"/>
                </a:ext>
              </a:extLst>
            </p:cNvPr>
            <p:cNvPicPr/>
            <p:nvPr/>
          </p:nvPicPr>
          <p:blipFill>
            <a:blip r:embed="rId3" cstate="print"/>
            <a:stretch>
              <a:fillRect/>
            </a:stretch>
          </p:blipFill>
          <p:spPr>
            <a:xfrm>
              <a:off x="3000755" y="5862828"/>
              <a:ext cx="697992" cy="405384"/>
            </a:xfrm>
            <a:prstGeom prst="rect">
              <a:avLst/>
            </a:prstGeom>
          </p:spPr>
        </p:pic>
        <p:sp>
          <p:nvSpPr>
            <p:cNvPr id="64" name="object 49">
              <a:extLst>
                <a:ext uri="{FF2B5EF4-FFF2-40B4-BE49-F238E27FC236}">
                  <a16:creationId xmlns:a16="http://schemas.microsoft.com/office/drawing/2014/main" id="{E3F065C5-E0A4-F958-FA31-596820E84107}"/>
                </a:ext>
              </a:extLst>
            </p:cNvPr>
            <p:cNvSpPr/>
            <p:nvPr/>
          </p:nvSpPr>
          <p:spPr>
            <a:xfrm>
              <a:off x="3047365" y="5886742"/>
              <a:ext cx="605155" cy="312420"/>
            </a:xfrm>
            <a:custGeom>
              <a:avLst/>
              <a:gdLst/>
              <a:ahLst/>
              <a:cxnLst/>
              <a:rect l="l" t="t" r="r" b="b"/>
              <a:pathLst>
                <a:path w="605154" h="312420">
                  <a:moveTo>
                    <a:pt x="604774" y="187096"/>
                  </a:moveTo>
                  <a:lnTo>
                    <a:pt x="0" y="187096"/>
                  </a:lnTo>
                  <a:lnTo>
                    <a:pt x="0" y="311835"/>
                  </a:lnTo>
                  <a:lnTo>
                    <a:pt x="604774" y="311835"/>
                  </a:lnTo>
                  <a:lnTo>
                    <a:pt x="604774" y="187096"/>
                  </a:lnTo>
                  <a:close/>
                </a:path>
                <a:path w="605154" h="312420">
                  <a:moveTo>
                    <a:pt x="604774" y="0"/>
                  </a:moveTo>
                  <a:lnTo>
                    <a:pt x="0" y="0"/>
                  </a:lnTo>
                  <a:lnTo>
                    <a:pt x="0" y="124726"/>
                  </a:lnTo>
                  <a:lnTo>
                    <a:pt x="604774" y="124726"/>
                  </a:lnTo>
                  <a:lnTo>
                    <a:pt x="604774" y="0"/>
                  </a:lnTo>
                  <a:close/>
                </a:path>
              </a:pathLst>
            </a:custGeom>
            <a:solidFill>
              <a:srgbClr val="C0504D"/>
            </a:solidFill>
          </p:spPr>
          <p:txBody>
            <a:bodyPr wrap="square" lIns="0" tIns="0" rIns="0" bIns="0" rtlCol="0"/>
            <a:lstStyle/>
            <a:p>
              <a:endParaRPr/>
            </a:p>
          </p:txBody>
        </p:sp>
        <p:sp>
          <p:nvSpPr>
            <p:cNvPr id="65" name="object 50">
              <a:extLst>
                <a:ext uri="{FF2B5EF4-FFF2-40B4-BE49-F238E27FC236}">
                  <a16:creationId xmlns:a16="http://schemas.microsoft.com/office/drawing/2014/main" id="{DB4596AB-3C6F-0608-4BC5-E2D1B2FE59E1}"/>
                </a:ext>
              </a:extLst>
            </p:cNvPr>
            <p:cNvSpPr/>
            <p:nvPr/>
          </p:nvSpPr>
          <p:spPr>
            <a:xfrm>
              <a:off x="3047364" y="5886742"/>
              <a:ext cx="605155" cy="312420"/>
            </a:xfrm>
            <a:custGeom>
              <a:avLst/>
              <a:gdLst/>
              <a:ahLst/>
              <a:cxnLst/>
              <a:rect l="l" t="t" r="r" b="b"/>
              <a:pathLst>
                <a:path w="605154" h="312420">
                  <a:moveTo>
                    <a:pt x="0" y="0"/>
                  </a:moveTo>
                  <a:lnTo>
                    <a:pt x="604774" y="0"/>
                  </a:lnTo>
                  <a:lnTo>
                    <a:pt x="604774" y="124726"/>
                  </a:lnTo>
                  <a:lnTo>
                    <a:pt x="0" y="124726"/>
                  </a:lnTo>
                  <a:lnTo>
                    <a:pt x="0" y="0"/>
                  </a:lnTo>
                  <a:close/>
                </a:path>
                <a:path w="605154" h="312420">
                  <a:moveTo>
                    <a:pt x="0" y="187096"/>
                  </a:moveTo>
                  <a:lnTo>
                    <a:pt x="604774" y="187096"/>
                  </a:lnTo>
                  <a:lnTo>
                    <a:pt x="604774" y="311835"/>
                  </a:lnTo>
                  <a:lnTo>
                    <a:pt x="0" y="311835"/>
                  </a:lnTo>
                  <a:lnTo>
                    <a:pt x="0" y="187096"/>
                  </a:lnTo>
                  <a:close/>
                </a:path>
              </a:pathLst>
            </a:custGeom>
            <a:ln w="9144">
              <a:solidFill>
                <a:srgbClr val="C0504D"/>
              </a:solidFill>
            </a:ln>
          </p:spPr>
          <p:txBody>
            <a:bodyPr wrap="square" lIns="0" tIns="0" rIns="0" bIns="0" rtlCol="0"/>
            <a:lstStyle/>
            <a:p>
              <a:endParaRPr/>
            </a:p>
          </p:txBody>
        </p:sp>
      </p:grpSp>
      <p:sp>
        <p:nvSpPr>
          <p:cNvPr id="66" name="object 46">
            <a:extLst>
              <a:ext uri="{FF2B5EF4-FFF2-40B4-BE49-F238E27FC236}">
                <a16:creationId xmlns:a16="http://schemas.microsoft.com/office/drawing/2014/main" id="{C4F2525F-5618-11EC-9886-D4121AD97687}"/>
              </a:ext>
            </a:extLst>
          </p:cNvPr>
          <p:cNvSpPr txBox="1"/>
          <p:nvPr/>
        </p:nvSpPr>
        <p:spPr>
          <a:xfrm>
            <a:off x="4444796" y="5985346"/>
            <a:ext cx="2843463" cy="330603"/>
          </a:xfrm>
          <a:prstGeom prst="rect">
            <a:avLst/>
          </a:prstGeom>
        </p:spPr>
        <p:style>
          <a:lnRef idx="2">
            <a:schemeClr val="accent2"/>
          </a:lnRef>
          <a:fillRef idx="1">
            <a:schemeClr val="lt1"/>
          </a:fillRef>
          <a:effectRef idx="0">
            <a:schemeClr val="accent2"/>
          </a:effectRef>
          <a:fontRef idx="minor">
            <a:schemeClr val="dk1"/>
          </a:fontRef>
        </p:style>
        <p:txBody>
          <a:bodyPr vert="horz" wrap="square" lIns="0" tIns="77470" rIns="0" bIns="0" rtlCol="0">
            <a:spAutoFit/>
          </a:bodyPr>
          <a:lstStyle/>
          <a:p>
            <a:pPr marL="320675" marR="294640" indent="1905" algn="ctr">
              <a:lnSpc>
                <a:spcPct val="80100"/>
              </a:lnSpc>
              <a:spcBef>
                <a:spcPts val="610"/>
              </a:spcBef>
            </a:pPr>
            <a:r>
              <a:rPr lang="es-CO" sz="2000" b="1" spc="-160" dirty="0">
                <a:solidFill>
                  <a:srgbClr val="585858"/>
                </a:solidFill>
                <a:latin typeface="+mj-lt"/>
                <a:cs typeface="Times New Roman"/>
              </a:rPr>
              <a:t>22 Colaboradores</a:t>
            </a:r>
            <a:endParaRPr sz="2000" b="1" dirty="0">
              <a:latin typeface="+mj-lt"/>
              <a:cs typeface="Times New Roman"/>
            </a:endParaRPr>
          </a:p>
        </p:txBody>
      </p:sp>
    </p:spTree>
    <p:extLst>
      <p:ext uri="{BB962C8B-B14F-4D97-AF65-F5344CB8AC3E}">
        <p14:creationId xmlns:p14="http://schemas.microsoft.com/office/powerpoint/2010/main" val="553486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A827D2-C373-4890-81F6-8FE78B18FA37}"/>
              </a:ext>
            </a:extLst>
          </p:cNvPr>
          <p:cNvSpPr>
            <a:spLocks noGrp="1"/>
          </p:cNvSpPr>
          <p:nvPr>
            <p:ph type="title"/>
          </p:nvPr>
        </p:nvSpPr>
        <p:spPr>
          <a:xfrm>
            <a:off x="502653" y="48458"/>
            <a:ext cx="11085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cs typeface="Times New Roman" panose="02020603050405020304" pitchFamily="18" charset="0"/>
              </a:rPr>
              <a:t>Metodología	</a:t>
            </a:r>
          </a:p>
        </p:txBody>
      </p:sp>
      <p:sp>
        <p:nvSpPr>
          <p:cNvPr id="3" name="object 45">
            <a:extLst>
              <a:ext uri="{FF2B5EF4-FFF2-40B4-BE49-F238E27FC236}">
                <a16:creationId xmlns:a16="http://schemas.microsoft.com/office/drawing/2014/main" id="{EC54CBCD-55EE-D88A-DA7C-885EA6342F64}"/>
              </a:ext>
            </a:extLst>
          </p:cNvPr>
          <p:cNvSpPr txBox="1"/>
          <p:nvPr/>
        </p:nvSpPr>
        <p:spPr>
          <a:xfrm>
            <a:off x="8477318" y="1191457"/>
            <a:ext cx="3714682" cy="382797"/>
          </a:xfrm>
          <a:prstGeom prst="rect">
            <a:avLst/>
          </a:prstGeom>
        </p:spPr>
        <p:txBody>
          <a:bodyPr vert="horz" wrap="square" lIns="0" tIns="13335" rIns="0" bIns="0" rtlCol="0">
            <a:spAutoFit/>
          </a:bodyPr>
          <a:lstStyle/>
          <a:p>
            <a:pPr marL="12700">
              <a:lnSpc>
                <a:spcPct val="100000"/>
              </a:lnSpc>
              <a:spcBef>
                <a:spcPts val="105"/>
              </a:spcBef>
            </a:pPr>
            <a:r>
              <a:rPr sz="2400" b="1" spc="-155" dirty="0">
                <a:solidFill>
                  <a:srgbClr val="585858"/>
                </a:solidFill>
                <a:latin typeface="+mj-lt"/>
                <a:cs typeface="Arial"/>
              </a:rPr>
              <a:t>He</a:t>
            </a:r>
            <a:r>
              <a:rPr sz="2400" b="1" spc="-160" dirty="0">
                <a:solidFill>
                  <a:srgbClr val="585858"/>
                </a:solidFill>
                <a:latin typeface="+mj-lt"/>
                <a:cs typeface="Arial"/>
              </a:rPr>
              <a:t>rr</a:t>
            </a:r>
            <a:r>
              <a:rPr sz="2400" b="1" spc="-155" dirty="0">
                <a:solidFill>
                  <a:srgbClr val="585858"/>
                </a:solidFill>
                <a:latin typeface="+mj-lt"/>
                <a:cs typeface="Arial"/>
              </a:rPr>
              <a:t>a</a:t>
            </a:r>
            <a:r>
              <a:rPr sz="2400" b="1" spc="-165" dirty="0">
                <a:solidFill>
                  <a:srgbClr val="585858"/>
                </a:solidFill>
                <a:latin typeface="+mj-lt"/>
                <a:cs typeface="Arial"/>
              </a:rPr>
              <a:t>mi</a:t>
            </a:r>
            <a:r>
              <a:rPr sz="2400" b="1" spc="-155" dirty="0">
                <a:solidFill>
                  <a:srgbClr val="585858"/>
                </a:solidFill>
                <a:latin typeface="+mj-lt"/>
                <a:cs typeface="Arial"/>
              </a:rPr>
              <a:t>e</a:t>
            </a:r>
            <a:r>
              <a:rPr sz="2400" b="1" spc="-160" dirty="0">
                <a:solidFill>
                  <a:srgbClr val="585858"/>
                </a:solidFill>
                <a:latin typeface="+mj-lt"/>
                <a:cs typeface="Arial"/>
              </a:rPr>
              <a:t>n</a:t>
            </a:r>
            <a:r>
              <a:rPr sz="2400" b="1" spc="-155" dirty="0">
                <a:solidFill>
                  <a:srgbClr val="585858"/>
                </a:solidFill>
                <a:latin typeface="+mj-lt"/>
                <a:cs typeface="Arial"/>
              </a:rPr>
              <a:t>ta</a:t>
            </a:r>
            <a:r>
              <a:rPr sz="2400" b="1" dirty="0">
                <a:solidFill>
                  <a:srgbClr val="585858"/>
                </a:solidFill>
                <a:latin typeface="+mj-lt"/>
                <a:cs typeface="Arial"/>
              </a:rPr>
              <a:t>s</a:t>
            </a:r>
            <a:r>
              <a:rPr sz="2400" b="1" spc="-280" dirty="0">
                <a:solidFill>
                  <a:srgbClr val="585858"/>
                </a:solidFill>
                <a:latin typeface="+mj-lt"/>
                <a:cs typeface="Arial"/>
              </a:rPr>
              <a:t> </a:t>
            </a:r>
            <a:r>
              <a:rPr sz="2400" b="1" dirty="0">
                <a:solidFill>
                  <a:srgbClr val="585858"/>
                </a:solidFill>
                <a:latin typeface="+mj-lt"/>
                <a:cs typeface="Arial"/>
              </a:rPr>
              <a:t>e</a:t>
            </a:r>
            <a:r>
              <a:rPr sz="2400" b="1" spc="-315" dirty="0">
                <a:solidFill>
                  <a:srgbClr val="585858"/>
                </a:solidFill>
                <a:latin typeface="+mj-lt"/>
                <a:cs typeface="Arial"/>
              </a:rPr>
              <a:t> </a:t>
            </a:r>
            <a:r>
              <a:rPr sz="2400" b="1" spc="-165" dirty="0">
                <a:solidFill>
                  <a:srgbClr val="585858"/>
                </a:solidFill>
                <a:latin typeface="+mj-lt"/>
                <a:cs typeface="Arial"/>
              </a:rPr>
              <a:t>i</a:t>
            </a:r>
            <a:r>
              <a:rPr sz="2400" b="1" spc="-160" dirty="0">
                <a:solidFill>
                  <a:srgbClr val="585858"/>
                </a:solidFill>
                <a:latin typeface="+mj-lt"/>
                <a:cs typeface="Arial"/>
              </a:rPr>
              <a:t>n</a:t>
            </a:r>
            <a:r>
              <a:rPr sz="2400" b="1" spc="-155" dirty="0">
                <a:solidFill>
                  <a:srgbClr val="585858"/>
                </a:solidFill>
                <a:latin typeface="+mj-lt"/>
                <a:cs typeface="Arial"/>
              </a:rPr>
              <a:t>st</a:t>
            </a:r>
            <a:r>
              <a:rPr sz="2400" b="1" spc="-160" dirty="0">
                <a:solidFill>
                  <a:srgbClr val="585858"/>
                </a:solidFill>
                <a:latin typeface="+mj-lt"/>
                <a:cs typeface="Arial"/>
              </a:rPr>
              <a:t>ru</a:t>
            </a:r>
            <a:r>
              <a:rPr sz="2400" b="1" spc="-165" dirty="0">
                <a:solidFill>
                  <a:srgbClr val="585858"/>
                </a:solidFill>
                <a:latin typeface="+mj-lt"/>
                <a:cs typeface="Arial"/>
              </a:rPr>
              <a:t>m</a:t>
            </a:r>
            <a:r>
              <a:rPr sz="2400" b="1" spc="-155" dirty="0">
                <a:solidFill>
                  <a:srgbClr val="585858"/>
                </a:solidFill>
                <a:latin typeface="+mj-lt"/>
                <a:cs typeface="Arial"/>
              </a:rPr>
              <a:t>e</a:t>
            </a:r>
            <a:r>
              <a:rPr sz="2400" b="1" spc="-160" dirty="0">
                <a:solidFill>
                  <a:srgbClr val="585858"/>
                </a:solidFill>
                <a:latin typeface="+mj-lt"/>
                <a:cs typeface="Arial"/>
              </a:rPr>
              <a:t>n</a:t>
            </a:r>
            <a:r>
              <a:rPr sz="2400" b="1" spc="-155" dirty="0">
                <a:solidFill>
                  <a:srgbClr val="585858"/>
                </a:solidFill>
                <a:latin typeface="+mj-lt"/>
                <a:cs typeface="Arial"/>
              </a:rPr>
              <a:t>t</a:t>
            </a:r>
            <a:r>
              <a:rPr sz="2400" b="1" spc="-160" dirty="0">
                <a:solidFill>
                  <a:srgbClr val="585858"/>
                </a:solidFill>
                <a:latin typeface="+mj-lt"/>
                <a:cs typeface="Arial"/>
              </a:rPr>
              <a:t>o</a:t>
            </a:r>
            <a:r>
              <a:rPr sz="2400" b="1" dirty="0">
                <a:solidFill>
                  <a:srgbClr val="585858"/>
                </a:solidFill>
                <a:latin typeface="+mj-lt"/>
                <a:cs typeface="Arial"/>
              </a:rPr>
              <a:t>s</a:t>
            </a:r>
            <a:endParaRPr sz="2400" dirty="0">
              <a:latin typeface="+mj-lt"/>
              <a:cs typeface="Arial"/>
            </a:endParaRPr>
          </a:p>
        </p:txBody>
      </p:sp>
      <p:pic>
        <p:nvPicPr>
          <p:cNvPr id="5" name="Imagen 4">
            <a:extLst>
              <a:ext uri="{FF2B5EF4-FFF2-40B4-BE49-F238E27FC236}">
                <a16:creationId xmlns:a16="http://schemas.microsoft.com/office/drawing/2014/main" id="{1AB491D7-D554-6A5B-29C8-B5C139997BDE}"/>
              </a:ext>
            </a:extLst>
          </p:cNvPr>
          <p:cNvPicPr>
            <a:picLocks noChangeAspect="1"/>
          </p:cNvPicPr>
          <p:nvPr/>
        </p:nvPicPr>
        <p:blipFill>
          <a:blip r:embed="rId2"/>
          <a:stretch>
            <a:fillRect/>
          </a:stretch>
        </p:blipFill>
        <p:spPr>
          <a:xfrm>
            <a:off x="502653" y="1382855"/>
            <a:ext cx="4563112" cy="4925112"/>
          </a:xfrm>
          <a:prstGeom prst="rect">
            <a:avLst/>
          </a:prstGeom>
        </p:spPr>
      </p:pic>
      <p:sp>
        <p:nvSpPr>
          <p:cNvPr id="6" name="CuadroTexto 5">
            <a:extLst>
              <a:ext uri="{FF2B5EF4-FFF2-40B4-BE49-F238E27FC236}">
                <a16:creationId xmlns:a16="http://schemas.microsoft.com/office/drawing/2014/main" id="{F208143E-0A86-B7F8-1E8A-EF85E2BD35F5}"/>
              </a:ext>
            </a:extLst>
          </p:cNvPr>
          <p:cNvSpPr txBox="1"/>
          <p:nvPr/>
        </p:nvSpPr>
        <p:spPr>
          <a:xfrm>
            <a:off x="1801505" y="6222365"/>
            <a:ext cx="2019868" cy="276999"/>
          </a:xfrm>
          <a:prstGeom prst="rect">
            <a:avLst/>
          </a:prstGeom>
          <a:noFill/>
        </p:spPr>
        <p:txBody>
          <a:bodyPr wrap="square" rtlCol="0">
            <a:spAutoFit/>
          </a:bodyPr>
          <a:lstStyle/>
          <a:p>
            <a:r>
              <a:rPr lang="es-CO" sz="1200" b="1" dirty="0"/>
              <a:t>Fuente: Elaboración propia</a:t>
            </a:r>
          </a:p>
        </p:txBody>
      </p:sp>
      <p:sp>
        <p:nvSpPr>
          <p:cNvPr id="19" name="CuadroTexto 18">
            <a:extLst>
              <a:ext uri="{FF2B5EF4-FFF2-40B4-BE49-F238E27FC236}">
                <a16:creationId xmlns:a16="http://schemas.microsoft.com/office/drawing/2014/main" id="{F12193EE-8AE2-E1AC-7C85-722B53CDDE1A}"/>
              </a:ext>
            </a:extLst>
          </p:cNvPr>
          <p:cNvSpPr txBox="1"/>
          <p:nvPr/>
        </p:nvSpPr>
        <p:spPr>
          <a:xfrm>
            <a:off x="7360695" y="6242758"/>
            <a:ext cx="2019868" cy="276999"/>
          </a:xfrm>
          <a:prstGeom prst="rect">
            <a:avLst/>
          </a:prstGeom>
          <a:noFill/>
        </p:spPr>
        <p:txBody>
          <a:bodyPr wrap="square">
            <a:spAutoFit/>
          </a:bodyPr>
          <a:lstStyle/>
          <a:p>
            <a:r>
              <a:rPr lang="es-CO" sz="1200" b="1" dirty="0"/>
              <a:t>Fuente: Elaboración propia</a:t>
            </a:r>
          </a:p>
        </p:txBody>
      </p:sp>
      <p:pic>
        <p:nvPicPr>
          <p:cNvPr id="9" name="Imagen 8">
            <a:extLst>
              <a:ext uri="{FF2B5EF4-FFF2-40B4-BE49-F238E27FC236}">
                <a16:creationId xmlns:a16="http://schemas.microsoft.com/office/drawing/2014/main" id="{F8690BAD-6133-63E4-363B-0D7AD316CA1C}"/>
              </a:ext>
            </a:extLst>
          </p:cNvPr>
          <p:cNvPicPr>
            <a:picLocks noChangeAspect="1"/>
          </p:cNvPicPr>
          <p:nvPr/>
        </p:nvPicPr>
        <p:blipFill>
          <a:blip r:embed="rId3"/>
          <a:stretch>
            <a:fillRect/>
          </a:stretch>
        </p:blipFill>
        <p:spPr>
          <a:xfrm>
            <a:off x="5604580" y="1637953"/>
            <a:ext cx="5038437" cy="4670014"/>
          </a:xfrm>
          <a:prstGeom prst="rect">
            <a:avLst/>
          </a:prstGeom>
        </p:spPr>
      </p:pic>
    </p:spTree>
    <p:extLst>
      <p:ext uri="{BB962C8B-B14F-4D97-AF65-F5344CB8AC3E}">
        <p14:creationId xmlns:p14="http://schemas.microsoft.com/office/powerpoint/2010/main" val="999050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3">
            <a:extLst>
              <a:ext uri="{FF2B5EF4-FFF2-40B4-BE49-F238E27FC236}">
                <a16:creationId xmlns:a16="http://schemas.microsoft.com/office/drawing/2014/main" id="{C01F5E80-DDE2-5F45-4190-776B6DF85BA1}"/>
              </a:ext>
            </a:extLst>
          </p:cNvPr>
          <p:cNvSpPr txBox="1">
            <a:spLocks/>
          </p:cNvSpPr>
          <p:nvPr/>
        </p:nvSpPr>
        <p:spPr>
          <a:xfrm>
            <a:off x="484749" y="1434958"/>
            <a:ext cx="10487425" cy="73615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b="1" kern="1200" spc="-150">
                <a:solidFill>
                  <a:srgbClr val="00529C"/>
                </a:solidFill>
                <a:latin typeface="Arial"/>
                <a:ea typeface="+mj-ea"/>
                <a:cs typeface="Arial"/>
              </a:defRPr>
            </a:lvl1pPr>
          </a:lstStyle>
          <a:p>
            <a:pPr algn="l"/>
            <a:r>
              <a:rPr lang="es-CO" sz="2400" dirty="0">
                <a:solidFill>
                  <a:schemeClr val="tx1"/>
                </a:solidFill>
                <a:latin typeface="+mj-lt"/>
                <a:cs typeface="Times New Roman" panose="02020603050405020304" pitchFamily="18" charset="0"/>
              </a:rPr>
              <a:t>Objetivo específico I: Descripción de condiciones de seguridad</a:t>
            </a:r>
          </a:p>
        </p:txBody>
      </p:sp>
      <p:sp>
        <p:nvSpPr>
          <p:cNvPr id="14" name="Título 1">
            <a:extLst>
              <a:ext uri="{FF2B5EF4-FFF2-40B4-BE49-F238E27FC236}">
                <a16:creationId xmlns:a16="http://schemas.microsoft.com/office/drawing/2014/main" id="{618F7A70-9394-7F8D-7E16-4BF40C0AD3FA}"/>
              </a:ext>
            </a:extLst>
          </p:cNvPr>
          <p:cNvSpPr>
            <a:spLocks noGrp="1"/>
          </p:cNvSpPr>
          <p:nvPr>
            <p:ph type="title"/>
          </p:nvPr>
        </p:nvSpPr>
        <p:spPr>
          <a:xfrm>
            <a:off x="553452" y="24002"/>
            <a:ext cx="11085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cs typeface="Times New Roman" panose="02020603050405020304" pitchFamily="18" charset="0"/>
              </a:rPr>
              <a:t>Resultados 	</a:t>
            </a:r>
          </a:p>
        </p:txBody>
      </p:sp>
      <p:sp>
        <p:nvSpPr>
          <p:cNvPr id="2" name="Rectángulo 1"/>
          <p:cNvSpPr/>
          <p:nvPr/>
        </p:nvSpPr>
        <p:spPr>
          <a:xfrm>
            <a:off x="581811" y="2439066"/>
            <a:ext cx="10293303" cy="1323439"/>
          </a:xfrm>
          <a:prstGeom prst="rect">
            <a:avLst/>
          </a:prstGeom>
        </p:spPr>
        <p:txBody>
          <a:bodyPr wrap="square">
            <a:spAutoFit/>
          </a:bodyPr>
          <a:lstStyle/>
          <a:p>
            <a:pPr algn="just"/>
            <a:r>
              <a:rPr lang="es-ES" sz="2000" dirty="0"/>
              <a:t>Se realiza un chequeo de las condiciones de seguridad del área de Almacén de Suministros Principal, el cual cuenta con una alta movilidad de personas y elementos de materia prima e insumos, al igual que el área de la zona de lavado de frutas y verduras en cuanto a las condiciones de seguridad que en ellas existen o faltan del Club.</a:t>
            </a:r>
            <a:endParaRPr lang="es-CO" sz="2000" dirty="0"/>
          </a:p>
        </p:txBody>
      </p:sp>
      <p:pic>
        <p:nvPicPr>
          <p:cNvPr id="6" name="Imagen 5"/>
          <p:cNvPicPr>
            <a:picLocks noChangeAspect="1"/>
          </p:cNvPicPr>
          <p:nvPr/>
        </p:nvPicPr>
        <p:blipFill>
          <a:blip r:embed="rId2"/>
          <a:stretch>
            <a:fillRect/>
          </a:stretch>
        </p:blipFill>
        <p:spPr>
          <a:xfrm>
            <a:off x="7178546" y="3452439"/>
            <a:ext cx="2723124" cy="2852797"/>
          </a:xfrm>
          <a:prstGeom prst="rect">
            <a:avLst/>
          </a:prstGeom>
        </p:spPr>
      </p:pic>
      <p:sp>
        <p:nvSpPr>
          <p:cNvPr id="8" name="CuadroTexto 7"/>
          <p:cNvSpPr txBox="1"/>
          <p:nvPr/>
        </p:nvSpPr>
        <p:spPr>
          <a:xfrm>
            <a:off x="7342909" y="5874349"/>
            <a:ext cx="2840182" cy="430887"/>
          </a:xfrm>
          <a:prstGeom prst="rect">
            <a:avLst/>
          </a:prstGeom>
          <a:noFill/>
        </p:spPr>
        <p:txBody>
          <a:bodyPr wrap="square" rtlCol="0">
            <a:spAutoFit/>
          </a:bodyPr>
          <a:lstStyle/>
          <a:p>
            <a:r>
              <a:rPr lang="es-CO" sz="1100" dirty="0"/>
              <a:t>Imagen tomada de: </a:t>
            </a:r>
            <a:r>
              <a:rPr lang="es-CO" sz="1100" dirty="0">
                <a:hlinkClick r:id="rId3"/>
              </a:rPr>
              <a:t>https://www.pdcahome.com/check-list/</a:t>
            </a:r>
            <a:r>
              <a:rPr lang="es-CO" sz="1100" dirty="0"/>
              <a:t> </a:t>
            </a:r>
          </a:p>
        </p:txBody>
      </p:sp>
    </p:spTree>
    <p:extLst>
      <p:ext uri="{BB962C8B-B14F-4D97-AF65-F5344CB8AC3E}">
        <p14:creationId xmlns:p14="http://schemas.microsoft.com/office/powerpoint/2010/main" val="3263047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3">
            <a:extLst>
              <a:ext uri="{FF2B5EF4-FFF2-40B4-BE49-F238E27FC236}">
                <a16:creationId xmlns:a16="http://schemas.microsoft.com/office/drawing/2014/main" id="{C01F5E80-DDE2-5F45-4190-776B6DF85BA1}"/>
              </a:ext>
            </a:extLst>
          </p:cNvPr>
          <p:cNvSpPr txBox="1">
            <a:spLocks/>
          </p:cNvSpPr>
          <p:nvPr/>
        </p:nvSpPr>
        <p:spPr>
          <a:xfrm>
            <a:off x="553452" y="1161091"/>
            <a:ext cx="10487425" cy="73615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b="1" kern="1200" spc="-150">
                <a:solidFill>
                  <a:srgbClr val="00529C"/>
                </a:solidFill>
                <a:latin typeface="Arial"/>
                <a:ea typeface="+mj-ea"/>
                <a:cs typeface="Arial"/>
              </a:defRPr>
            </a:lvl1pPr>
          </a:lstStyle>
          <a:p>
            <a:pPr algn="l"/>
            <a:r>
              <a:rPr lang="es-CO" sz="2400" dirty="0">
                <a:solidFill>
                  <a:schemeClr val="tx1"/>
                </a:solidFill>
                <a:latin typeface="+mj-lt"/>
                <a:cs typeface="Times New Roman" panose="02020603050405020304" pitchFamily="18" charset="0"/>
              </a:rPr>
              <a:t>Objetivo específico I: Descripción de condiciones de seguridad</a:t>
            </a:r>
          </a:p>
        </p:txBody>
      </p:sp>
      <p:pic>
        <p:nvPicPr>
          <p:cNvPr id="3" name="Imagen 2">
            <a:extLst>
              <a:ext uri="{FF2B5EF4-FFF2-40B4-BE49-F238E27FC236}">
                <a16:creationId xmlns:a16="http://schemas.microsoft.com/office/drawing/2014/main" id="{576B3EAF-6183-5673-F322-C6E0FF10FA54}"/>
              </a:ext>
            </a:extLst>
          </p:cNvPr>
          <p:cNvPicPr>
            <a:picLocks noChangeAspect="1"/>
          </p:cNvPicPr>
          <p:nvPr/>
        </p:nvPicPr>
        <p:blipFill>
          <a:blip r:embed="rId2"/>
          <a:stretch>
            <a:fillRect/>
          </a:stretch>
        </p:blipFill>
        <p:spPr>
          <a:xfrm>
            <a:off x="553452" y="2018055"/>
            <a:ext cx="8077200" cy="1981359"/>
          </a:xfrm>
          <a:prstGeom prst="rect">
            <a:avLst/>
          </a:prstGeom>
          <a:ln>
            <a:solidFill>
              <a:srgbClr val="002060"/>
            </a:solidFill>
          </a:ln>
        </p:spPr>
      </p:pic>
      <p:pic>
        <p:nvPicPr>
          <p:cNvPr id="5" name="Imagen 4">
            <a:extLst>
              <a:ext uri="{FF2B5EF4-FFF2-40B4-BE49-F238E27FC236}">
                <a16:creationId xmlns:a16="http://schemas.microsoft.com/office/drawing/2014/main" id="{3539C005-E572-7D5A-6A92-31EC62BFAEFA}"/>
              </a:ext>
            </a:extLst>
          </p:cNvPr>
          <p:cNvPicPr>
            <a:picLocks noChangeAspect="1"/>
          </p:cNvPicPr>
          <p:nvPr/>
        </p:nvPicPr>
        <p:blipFill>
          <a:blip r:embed="rId3"/>
          <a:stretch>
            <a:fillRect/>
          </a:stretch>
        </p:blipFill>
        <p:spPr>
          <a:xfrm>
            <a:off x="2215019" y="4361579"/>
            <a:ext cx="8921392" cy="1844430"/>
          </a:xfrm>
          <a:prstGeom prst="rect">
            <a:avLst/>
          </a:prstGeom>
          <a:ln>
            <a:solidFill>
              <a:srgbClr val="002060"/>
            </a:solidFill>
          </a:ln>
        </p:spPr>
      </p:pic>
      <p:sp>
        <p:nvSpPr>
          <p:cNvPr id="14" name="Título 1">
            <a:extLst>
              <a:ext uri="{FF2B5EF4-FFF2-40B4-BE49-F238E27FC236}">
                <a16:creationId xmlns:a16="http://schemas.microsoft.com/office/drawing/2014/main" id="{618F7A70-9394-7F8D-7E16-4BF40C0AD3FA}"/>
              </a:ext>
            </a:extLst>
          </p:cNvPr>
          <p:cNvSpPr>
            <a:spLocks noGrp="1"/>
          </p:cNvSpPr>
          <p:nvPr>
            <p:ph type="title"/>
          </p:nvPr>
        </p:nvSpPr>
        <p:spPr>
          <a:xfrm>
            <a:off x="553452" y="24002"/>
            <a:ext cx="11085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cs typeface="Times New Roman" panose="02020603050405020304" pitchFamily="18" charset="0"/>
              </a:rPr>
              <a:t>Resultados 	</a:t>
            </a:r>
          </a:p>
        </p:txBody>
      </p:sp>
      <p:pic>
        <p:nvPicPr>
          <p:cNvPr id="6" name="Imagen 5">
            <a:extLst>
              <a:ext uri="{FF2B5EF4-FFF2-40B4-BE49-F238E27FC236}">
                <a16:creationId xmlns:a16="http://schemas.microsoft.com/office/drawing/2014/main" id="{0D437898-0EAA-CD8E-3D70-FF39D038E32A}"/>
              </a:ext>
            </a:extLst>
          </p:cNvPr>
          <p:cNvPicPr>
            <a:picLocks noChangeAspect="1"/>
          </p:cNvPicPr>
          <p:nvPr/>
        </p:nvPicPr>
        <p:blipFill>
          <a:blip r:embed="rId4"/>
          <a:stretch>
            <a:fillRect/>
          </a:stretch>
        </p:blipFill>
        <p:spPr>
          <a:xfrm>
            <a:off x="9144729" y="1897243"/>
            <a:ext cx="2330045" cy="2067617"/>
          </a:xfrm>
          <a:prstGeom prst="rect">
            <a:avLst/>
          </a:prstGeom>
          <a:ln w="28575">
            <a:solidFill>
              <a:schemeClr val="tx1"/>
            </a:solidFill>
          </a:ln>
        </p:spPr>
      </p:pic>
      <p:pic>
        <p:nvPicPr>
          <p:cNvPr id="8" name="Imagen 7">
            <a:extLst>
              <a:ext uri="{FF2B5EF4-FFF2-40B4-BE49-F238E27FC236}">
                <a16:creationId xmlns:a16="http://schemas.microsoft.com/office/drawing/2014/main" id="{4C04DB48-2347-F8D3-AA8E-2A50B90AE1CB}"/>
              </a:ext>
            </a:extLst>
          </p:cNvPr>
          <p:cNvPicPr>
            <a:picLocks noChangeAspect="1"/>
          </p:cNvPicPr>
          <p:nvPr/>
        </p:nvPicPr>
        <p:blipFill>
          <a:blip r:embed="rId5"/>
          <a:stretch>
            <a:fillRect/>
          </a:stretch>
        </p:blipFill>
        <p:spPr>
          <a:xfrm>
            <a:off x="217751" y="4626590"/>
            <a:ext cx="1884015" cy="1405720"/>
          </a:xfrm>
          <a:prstGeom prst="rect">
            <a:avLst/>
          </a:prstGeom>
          <a:ln w="28575">
            <a:solidFill>
              <a:schemeClr val="tx1"/>
            </a:solidFill>
          </a:ln>
        </p:spPr>
      </p:pic>
      <p:sp>
        <p:nvSpPr>
          <p:cNvPr id="2" name="CuadroTexto 1">
            <a:extLst>
              <a:ext uri="{FF2B5EF4-FFF2-40B4-BE49-F238E27FC236}">
                <a16:creationId xmlns:a16="http://schemas.microsoft.com/office/drawing/2014/main" id="{E07F905F-34F6-9706-E54F-FDEE5FD3C65E}"/>
              </a:ext>
            </a:extLst>
          </p:cNvPr>
          <p:cNvSpPr txBox="1"/>
          <p:nvPr/>
        </p:nvSpPr>
        <p:spPr>
          <a:xfrm>
            <a:off x="8276408" y="3947172"/>
            <a:ext cx="4066685" cy="276999"/>
          </a:xfrm>
          <a:prstGeom prst="rect">
            <a:avLst/>
          </a:prstGeom>
          <a:noFill/>
        </p:spPr>
        <p:txBody>
          <a:bodyPr wrap="square">
            <a:spAutoFit/>
          </a:bodyPr>
          <a:lstStyle/>
          <a:p>
            <a:pPr algn="ctr"/>
            <a:r>
              <a:rPr lang="es-CO" sz="1200" b="1" dirty="0">
                <a:solidFill>
                  <a:schemeClr val="tx1"/>
                </a:solidFill>
                <a:latin typeface="+mj-lt"/>
                <a:cs typeface="Times New Roman" panose="02020603050405020304" pitchFamily="18" charset="0"/>
              </a:rPr>
              <a:t>Fuente: Corporación Club campestre farallones</a:t>
            </a:r>
          </a:p>
        </p:txBody>
      </p:sp>
      <p:sp>
        <p:nvSpPr>
          <p:cNvPr id="4" name="CuadroTexto 3">
            <a:extLst>
              <a:ext uri="{FF2B5EF4-FFF2-40B4-BE49-F238E27FC236}">
                <a16:creationId xmlns:a16="http://schemas.microsoft.com/office/drawing/2014/main" id="{A4900B5C-A69B-0671-07A4-2208E752751B}"/>
              </a:ext>
            </a:extLst>
          </p:cNvPr>
          <p:cNvSpPr txBox="1"/>
          <p:nvPr/>
        </p:nvSpPr>
        <p:spPr>
          <a:xfrm>
            <a:off x="37663" y="5975176"/>
            <a:ext cx="2244189" cy="461665"/>
          </a:xfrm>
          <a:prstGeom prst="rect">
            <a:avLst/>
          </a:prstGeom>
          <a:noFill/>
        </p:spPr>
        <p:txBody>
          <a:bodyPr wrap="square">
            <a:spAutoFit/>
          </a:bodyPr>
          <a:lstStyle/>
          <a:p>
            <a:pPr algn="ctr"/>
            <a:r>
              <a:rPr lang="es-CO" sz="1200" b="1" dirty="0">
                <a:solidFill>
                  <a:schemeClr val="tx1"/>
                </a:solidFill>
                <a:latin typeface="+mj-lt"/>
                <a:cs typeface="Times New Roman" panose="02020603050405020304" pitchFamily="18" charset="0"/>
              </a:rPr>
              <a:t>Fuente: Corporación Club campestre farallones</a:t>
            </a:r>
          </a:p>
        </p:txBody>
      </p:sp>
    </p:spTree>
    <p:extLst>
      <p:ext uri="{BB962C8B-B14F-4D97-AF65-F5344CB8AC3E}">
        <p14:creationId xmlns:p14="http://schemas.microsoft.com/office/powerpoint/2010/main" val="3673913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3">
            <a:extLst>
              <a:ext uri="{FF2B5EF4-FFF2-40B4-BE49-F238E27FC236}">
                <a16:creationId xmlns:a16="http://schemas.microsoft.com/office/drawing/2014/main" id="{C01F5E80-DDE2-5F45-4190-776B6DF85BA1}"/>
              </a:ext>
            </a:extLst>
          </p:cNvPr>
          <p:cNvSpPr txBox="1">
            <a:spLocks/>
          </p:cNvSpPr>
          <p:nvPr/>
        </p:nvSpPr>
        <p:spPr>
          <a:xfrm>
            <a:off x="581811" y="1434958"/>
            <a:ext cx="10487425" cy="73615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b="1" kern="1200" spc="-150">
                <a:solidFill>
                  <a:srgbClr val="00529C"/>
                </a:solidFill>
                <a:latin typeface="Arial"/>
                <a:ea typeface="+mj-ea"/>
                <a:cs typeface="Arial"/>
              </a:defRPr>
            </a:lvl1pPr>
          </a:lstStyle>
          <a:p>
            <a:pPr algn="l"/>
            <a:r>
              <a:rPr lang="es-CO" sz="2400" dirty="0">
                <a:solidFill>
                  <a:schemeClr val="tx1"/>
                </a:solidFill>
                <a:latin typeface="+mj-lt"/>
                <a:cs typeface="Times New Roman" panose="02020603050405020304" pitchFamily="18" charset="0"/>
              </a:rPr>
              <a:t>Objetivo específico II:  Análisis de Actos inseguros</a:t>
            </a:r>
          </a:p>
        </p:txBody>
      </p:sp>
      <p:sp>
        <p:nvSpPr>
          <p:cNvPr id="14" name="Título 1">
            <a:extLst>
              <a:ext uri="{FF2B5EF4-FFF2-40B4-BE49-F238E27FC236}">
                <a16:creationId xmlns:a16="http://schemas.microsoft.com/office/drawing/2014/main" id="{618F7A70-9394-7F8D-7E16-4BF40C0AD3FA}"/>
              </a:ext>
            </a:extLst>
          </p:cNvPr>
          <p:cNvSpPr>
            <a:spLocks noGrp="1"/>
          </p:cNvSpPr>
          <p:nvPr>
            <p:ph type="title"/>
          </p:nvPr>
        </p:nvSpPr>
        <p:spPr>
          <a:xfrm>
            <a:off x="553452" y="24002"/>
            <a:ext cx="11085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cs typeface="Times New Roman" panose="02020603050405020304" pitchFamily="18" charset="0"/>
              </a:rPr>
              <a:t>Resultados 	</a:t>
            </a:r>
          </a:p>
        </p:txBody>
      </p:sp>
      <p:sp>
        <p:nvSpPr>
          <p:cNvPr id="2" name="Rectángulo 1"/>
          <p:cNvSpPr/>
          <p:nvPr/>
        </p:nvSpPr>
        <p:spPr>
          <a:xfrm>
            <a:off x="581811" y="2439066"/>
            <a:ext cx="10293303" cy="1015663"/>
          </a:xfrm>
          <a:prstGeom prst="rect">
            <a:avLst/>
          </a:prstGeom>
        </p:spPr>
        <p:txBody>
          <a:bodyPr wrap="square">
            <a:spAutoFit/>
          </a:bodyPr>
          <a:lstStyle/>
          <a:p>
            <a:pPr algn="just"/>
            <a:r>
              <a:rPr lang="es-ES" sz="2000" dirty="0"/>
              <a:t>Se realiza una aplicación del formato de chequeo de los actos inseguros de los colaboradores al almacenar y manipular las sustancias químicas en las áreas de Almacén de Suministros Principal, al igual que el área de la zona de lavado de frutas y verduras.</a:t>
            </a:r>
            <a:endParaRPr lang="es-CO" sz="2000" dirty="0"/>
          </a:p>
        </p:txBody>
      </p:sp>
      <p:pic>
        <p:nvPicPr>
          <p:cNvPr id="6" name="Imagen 5"/>
          <p:cNvPicPr>
            <a:picLocks noChangeAspect="1"/>
          </p:cNvPicPr>
          <p:nvPr/>
        </p:nvPicPr>
        <p:blipFill>
          <a:blip r:embed="rId2"/>
          <a:stretch>
            <a:fillRect/>
          </a:stretch>
        </p:blipFill>
        <p:spPr>
          <a:xfrm>
            <a:off x="7178546" y="3452439"/>
            <a:ext cx="2723124" cy="2852797"/>
          </a:xfrm>
          <a:prstGeom prst="rect">
            <a:avLst/>
          </a:prstGeom>
        </p:spPr>
      </p:pic>
      <p:sp>
        <p:nvSpPr>
          <p:cNvPr id="8" name="CuadroTexto 7"/>
          <p:cNvSpPr txBox="1"/>
          <p:nvPr/>
        </p:nvSpPr>
        <p:spPr>
          <a:xfrm>
            <a:off x="7342909" y="5874349"/>
            <a:ext cx="2840182" cy="430887"/>
          </a:xfrm>
          <a:prstGeom prst="rect">
            <a:avLst/>
          </a:prstGeom>
          <a:noFill/>
        </p:spPr>
        <p:txBody>
          <a:bodyPr wrap="square" rtlCol="0">
            <a:spAutoFit/>
          </a:bodyPr>
          <a:lstStyle/>
          <a:p>
            <a:r>
              <a:rPr lang="es-CO" sz="1100" dirty="0"/>
              <a:t>Imagen tomada de: </a:t>
            </a:r>
            <a:r>
              <a:rPr lang="es-CO" sz="1100" dirty="0">
                <a:hlinkClick r:id="rId3"/>
              </a:rPr>
              <a:t>https://www.pdcahome.com/check-list/</a:t>
            </a:r>
            <a:r>
              <a:rPr lang="es-CO" sz="1100" dirty="0"/>
              <a:t> </a:t>
            </a:r>
          </a:p>
        </p:txBody>
      </p:sp>
    </p:spTree>
    <p:extLst>
      <p:ext uri="{BB962C8B-B14F-4D97-AF65-F5344CB8AC3E}">
        <p14:creationId xmlns:p14="http://schemas.microsoft.com/office/powerpoint/2010/main" val="1576366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3">
            <a:extLst>
              <a:ext uri="{FF2B5EF4-FFF2-40B4-BE49-F238E27FC236}">
                <a16:creationId xmlns:a16="http://schemas.microsoft.com/office/drawing/2014/main" id="{C01F5E80-DDE2-5F45-4190-776B6DF85BA1}"/>
              </a:ext>
            </a:extLst>
          </p:cNvPr>
          <p:cNvSpPr txBox="1">
            <a:spLocks/>
          </p:cNvSpPr>
          <p:nvPr/>
        </p:nvSpPr>
        <p:spPr>
          <a:xfrm>
            <a:off x="484751" y="1200643"/>
            <a:ext cx="10487425" cy="73615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b="1" kern="1200" spc="-150">
                <a:solidFill>
                  <a:srgbClr val="00529C"/>
                </a:solidFill>
                <a:latin typeface="Arial"/>
                <a:ea typeface="+mj-ea"/>
                <a:cs typeface="Arial"/>
              </a:defRPr>
            </a:lvl1pPr>
          </a:lstStyle>
          <a:p>
            <a:pPr algn="l"/>
            <a:r>
              <a:rPr lang="es-CO" sz="2400" dirty="0">
                <a:solidFill>
                  <a:schemeClr val="tx1"/>
                </a:solidFill>
                <a:latin typeface="+mj-lt"/>
                <a:cs typeface="Times New Roman" panose="02020603050405020304" pitchFamily="18" charset="0"/>
              </a:rPr>
              <a:t>Objetivo específico II:  Análisis de Actos inseguros</a:t>
            </a:r>
          </a:p>
        </p:txBody>
      </p:sp>
      <p:sp>
        <p:nvSpPr>
          <p:cNvPr id="14" name="Título 1">
            <a:extLst>
              <a:ext uri="{FF2B5EF4-FFF2-40B4-BE49-F238E27FC236}">
                <a16:creationId xmlns:a16="http://schemas.microsoft.com/office/drawing/2014/main" id="{618F7A70-9394-7F8D-7E16-4BF40C0AD3FA}"/>
              </a:ext>
            </a:extLst>
          </p:cNvPr>
          <p:cNvSpPr>
            <a:spLocks noGrp="1"/>
          </p:cNvSpPr>
          <p:nvPr>
            <p:ph type="title"/>
          </p:nvPr>
        </p:nvSpPr>
        <p:spPr>
          <a:xfrm>
            <a:off x="553452" y="24002"/>
            <a:ext cx="11085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cs typeface="Times New Roman" panose="02020603050405020304" pitchFamily="18" charset="0"/>
              </a:rPr>
              <a:t>Resultados 	</a:t>
            </a:r>
          </a:p>
        </p:txBody>
      </p:sp>
      <p:sp>
        <p:nvSpPr>
          <p:cNvPr id="6" name="AutoShape 2">
            <a:extLst>
              <a:ext uri="{FF2B5EF4-FFF2-40B4-BE49-F238E27FC236}">
                <a16:creationId xmlns:a16="http://schemas.microsoft.com/office/drawing/2014/main" id="{DDC99E95-7E64-B766-11B5-7242106C6451}"/>
              </a:ext>
            </a:extLst>
          </p:cNvPr>
          <p:cNvSpPr>
            <a:spLocks noChangeAspect="1" noChangeArrowheads="1"/>
          </p:cNvSpPr>
          <p:nvPr/>
        </p:nvSpPr>
        <p:spPr bwMode="auto">
          <a:xfrm>
            <a:off x="5943600" y="3276600"/>
            <a:ext cx="1958454" cy="195845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12" name="Imagen 11">
            <a:extLst>
              <a:ext uri="{FF2B5EF4-FFF2-40B4-BE49-F238E27FC236}">
                <a16:creationId xmlns:a16="http://schemas.microsoft.com/office/drawing/2014/main" id="{41C4BB09-270E-A2B1-BD5D-9F84A553CF20}"/>
              </a:ext>
            </a:extLst>
          </p:cNvPr>
          <p:cNvPicPr>
            <a:picLocks noChangeAspect="1"/>
          </p:cNvPicPr>
          <p:nvPr/>
        </p:nvPicPr>
        <p:blipFill>
          <a:blip r:embed="rId2"/>
          <a:stretch>
            <a:fillRect/>
          </a:stretch>
        </p:blipFill>
        <p:spPr>
          <a:xfrm>
            <a:off x="9631079" y="1515265"/>
            <a:ext cx="1752845" cy="3029373"/>
          </a:xfrm>
          <a:prstGeom prst="rect">
            <a:avLst/>
          </a:prstGeom>
          <a:ln w="19050">
            <a:solidFill>
              <a:schemeClr val="tx1"/>
            </a:solidFill>
          </a:ln>
        </p:spPr>
      </p:pic>
      <p:pic>
        <p:nvPicPr>
          <p:cNvPr id="15" name="Imagen 14">
            <a:extLst>
              <a:ext uri="{FF2B5EF4-FFF2-40B4-BE49-F238E27FC236}">
                <a16:creationId xmlns:a16="http://schemas.microsoft.com/office/drawing/2014/main" id="{89A9CD02-1371-8F7D-06A4-57505710EAEE}"/>
              </a:ext>
            </a:extLst>
          </p:cNvPr>
          <p:cNvPicPr>
            <a:picLocks noChangeAspect="1"/>
          </p:cNvPicPr>
          <p:nvPr/>
        </p:nvPicPr>
        <p:blipFill>
          <a:blip r:embed="rId3"/>
          <a:stretch>
            <a:fillRect/>
          </a:stretch>
        </p:blipFill>
        <p:spPr>
          <a:xfrm>
            <a:off x="7476013" y="1515265"/>
            <a:ext cx="1743318" cy="3029373"/>
          </a:xfrm>
          <a:prstGeom prst="rect">
            <a:avLst/>
          </a:prstGeom>
          <a:ln w="19050">
            <a:solidFill>
              <a:schemeClr val="tx1"/>
            </a:solidFill>
          </a:ln>
        </p:spPr>
      </p:pic>
      <p:pic>
        <p:nvPicPr>
          <p:cNvPr id="19" name="Imagen 18">
            <a:extLst>
              <a:ext uri="{FF2B5EF4-FFF2-40B4-BE49-F238E27FC236}">
                <a16:creationId xmlns:a16="http://schemas.microsoft.com/office/drawing/2014/main" id="{D52AB047-6F31-A2BE-62EB-5B8B236FC4C1}"/>
              </a:ext>
            </a:extLst>
          </p:cNvPr>
          <p:cNvPicPr>
            <a:picLocks noChangeAspect="1"/>
          </p:cNvPicPr>
          <p:nvPr/>
        </p:nvPicPr>
        <p:blipFill>
          <a:blip r:embed="rId4"/>
          <a:stretch>
            <a:fillRect/>
          </a:stretch>
        </p:blipFill>
        <p:spPr>
          <a:xfrm>
            <a:off x="484991" y="1995497"/>
            <a:ext cx="6579274" cy="1764899"/>
          </a:xfrm>
          <a:prstGeom prst="rect">
            <a:avLst/>
          </a:prstGeom>
        </p:spPr>
      </p:pic>
      <p:pic>
        <p:nvPicPr>
          <p:cNvPr id="21" name="Imagen 20">
            <a:extLst>
              <a:ext uri="{FF2B5EF4-FFF2-40B4-BE49-F238E27FC236}">
                <a16:creationId xmlns:a16="http://schemas.microsoft.com/office/drawing/2014/main" id="{C24645F5-9EBC-BCD1-9546-1B4048E96EE3}"/>
              </a:ext>
            </a:extLst>
          </p:cNvPr>
          <p:cNvPicPr>
            <a:picLocks noChangeAspect="1"/>
          </p:cNvPicPr>
          <p:nvPr/>
        </p:nvPicPr>
        <p:blipFill>
          <a:blip r:embed="rId5"/>
          <a:stretch>
            <a:fillRect/>
          </a:stretch>
        </p:blipFill>
        <p:spPr>
          <a:xfrm>
            <a:off x="433277" y="3819098"/>
            <a:ext cx="2876951" cy="2429214"/>
          </a:xfrm>
          <a:prstGeom prst="rect">
            <a:avLst/>
          </a:prstGeom>
          <a:ln w="28575">
            <a:solidFill>
              <a:schemeClr val="tx1"/>
            </a:solidFill>
          </a:ln>
        </p:spPr>
      </p:pic>
      <p:pic>
        <p:nvPicPr>
          <p:cNvPr id="3" name="Imagen 2">
            <a:extLst>
              <a:ext uri="{FF2B5EF4-FFF2-40B4-BE49-F238E27FC236}">
                <a16:creationId xmlns:a16="http://schemas.microsoft.com/office/drawing/2014/main" id="{04307CA9-3379-8634-56FC-95D8B2D8A00E}"/>
              </a:ext>
            </a:extLst>
          </p:cNvPr>
          <p:cNvPicPr>
            <a:picLocks noChangeAspect="1"/>
          </p:cNvPicPr>
          <p:nvPr/>
        </p:nvPicPr>
        <p:blipFill>
          <a:blip r:embed="rId6"/>
          <a:stretch>
            <a:fillRect/>
          </a:stretch>
        </p:blipFill>
        <p:spPr>
          <a:xfrm>
            <a:off x="4188019" y="4835345"/>
            <a:ext cx="5971507" cy="1590401"/>
          </a:xfrm>
          <a:prstGeom prst="rect">
            <a:avLst/>
          </a:prstGeom>
        </p:spPr>
      </p:pic>
      <p:sp>
        <p:nvSpPr>
          <p:cNvPr id="4" name="CuadroTexto 3">
            <a:extLst>
              <a:ext uri="{FF2B5EF4-FFF2-40B4-BE49-F238E27FC236}">
                <a16:creationId xmlns:a16="http://schemas.microsoft.com/office/drawing/2014/main" id="{984CE8DB-5D0A-1BF7-2CEC-8919F188CA48}"/>
              </a:ext>
            </a:extLst>
          </p:cNvPr>
          <p:cNvSpPr txBox="1"/>
          <p:nvPr/>
        </p:nvSpPr>
        <p:spPr>
          <a:xfrm>
            <a:off x="7460751" y="4532751"/>
            <a:ext cx="4066685" cy="276999"/>
          </a:xfrm>
          <a:prstGeom prst="rect">
            <a:avLst/>
          </a:prstGeom>
          <a:noFill/>
        </p:spPr>
        <p:txBody>
          <a:bodyPr wrap="square">
            <a:spAutoFit/>
          </a:bodyPr>
          <a:lstStyle/>
          <a:p>
            <a:pPr algn="ctr"/>
            <a:r>
              <a:rPr lang="es-CO" sz="1200" b="1" dirty="0">
                <a:solidFill>
                  <a:schemeClr val="tx1"/>
                </a:solidFill>
                <a:latin typeface="+mj-lt"/>
                <a:cs typeface="Times New Roman" panose="02020603050405020304" pitchFamily="18" charset="0"/>
              </a:rPr>
              <a:t>Fuente: Corporación Club campestre farallones</a:t>
            </a:r>
          </a:p>
        </p:txBody>
      </p:sp>
      <p:sp>
        <p:nvSpPr>
          <p:cNvPr id="5" name="CuadroTexto 4">
            <a:extLst>
              <a:ext uri="{FF2B5EF4-FFF2-40B4-BE49-F238E27FC236}">
                <a16:creationId xmlns:a16="http://schemas.microsoft.com/office/drawing/2014/main" id="{D47C1B1F-0D0D-04FD-9675-ED341CA5FC5B}"/>
              </a:ext>
            </a:extLst>
          </p:cNvPr>
          <p:cNvSpPr txBox="1"/>
          <p:nvPr/>
        </p:nvSpPr>
        <p:spPr>
          <a:xfrm>
            <a:off x="-161591" y="6203747"/>
            <a:ext cx="4066685" cy="276999"/>
          </a:xfrm>
          <a:prstGeom prst="rect">
            <a:avLst/>
          </a:prstGeom>
          <a:noFill/>
        </p:spPr>
        <p:txBody>
          <a:bodyPr wrap="square">
            <a:spAutoFit/>
          </a:bodyPr>
          <a:lstStyle/>
          <a:p>
            <a:pPr algn="ctr"/>
            <a:r>
              <a:rPr lang="es-CO" sz="1200" b="1" dirty="0">
                <a:solidFill>
                  <a:schemeClr val="tx1"/>
                </a:solidFill>
                <a:latin typeface="+mj-lt"/>
                <a:cs typeface="Times New Roman" panose="02020603050405020304" pitchFamily="18" charset="0"/>
              </a:rPr>
              <a:t>Fuente: Corporación Club campestre farallones</a:t>
            </a:r>
          </a:p>
        </p:txBody>
      </p:sp>
    </p:spTree>
    <p:extLst>
      <p:ext uri="{BB962C8B-B14F-4D97-AF65-F5344CB8AC3E}">
        <p14:creationId xmlns:p14="http://schemas.microsoft.com/office/powerpoint/2010/main" val="1169554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3">
            <a:extLst>
              <a:ext uri="{FF2B5EF4-FFF2-40B4-BE49-F238E27FC236}">
                <a16:creationId xmlns:a16="http://schemas.microsoft.com/office/drawing/2014/main" id="{C01F5E80-DDE2-5F45-4190-776B6DF85BA1}"/>
              </a:ext>
            </a:extLst>
          </p:cNvPr>
          <p:cNvSpPr txBox="1">
            <a:spLocks/>
          </p:cNvSpPr>
          <p:nvPr/>
        </p:nvSpPr>
        <p:spPr>
          <a:xfrm>
            <a:off x="420825" y="1456517"/>
            <a:ext cx="11596413" cy="73615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b="1" kern="1200" spc="-150">
                <a:solidFill>
                  <a:srgbClr val="00529C"/>
                </a:solidFill>
                <a:latin typeface="Arial"/>
                <a:ea typeface="+mj-ea"/>
                <a:cs typeface="Arial"/>
              </a:defRPr>
            </a:lvl1pPr>
          </a:lstStyle>
          <a:p>
            <a:pPr algn="l"/>
            <a:r>
              <a:rPr lang="es-CO" sz="2400" dirty="0">
                <a:solidFill>
                  <a:schemeClr val="tx1"/>
                </a:solidFill>
                <a:latin typeface="+mj-lt"/>
                <a:cs typeface="Times New Roman" panose="02020603050405020304" pitchFamily="18" charset="0"/>
              </a:rPr>
              <a:t>Objetivo específico III: Recomendaciones de condiciones de seguridad y actos inseguros</a:t>
            </a:r>
          </a:p>
        </p:txBody>
      </p:sp>
      <p:sp>
        <p:nvSpPr>
          <p:cNvPr id="14" name="Título 1">
            <a:extLst>
              <a:ext uri="{FF2B5EF4-FFF2-40B4-BE49-F238E27FC236}">
                <a16:creationId xmlns:a16="http://schemas.microsoft.com/office/drawing/2014/main" id="{618F7A70-9394-7F8D-7E16-4BF40C0AD3FA}"/>
              </a:ext>
            </a:extLst>
          </p:cNvPr>
          <p:cNvSpPr>
            <a:spLocks noGrp="1"/>
          </p:cNvSpPr>
          <p:nvPr>
            <p:ph type="title"/>
          </p:nvPr>
        </p:nvSpPr>
        <p:spPr>
          <a:xfrm>
            <a:off x="553452" y="24002"/>
            <a:ext cx="11085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cs typeface="Times New Roman" panose="02020603050405020304" pitchFamily="18" charset="0"/>
              </a:rPr>
              <a:t>Resultados 	</a:t>
            </a:r>
          </a:p>
        </p:txBody>
      </p:sp>
      <p:sp>
        <p:nvSpPr>
          <p:cNvPr id="2" name="Rectángulo 1"/>
          <p:cNvSpPr/>
          <p:nvPr/>
        </p:nvSpPr>
        <p:spPr>
          <a:xfrm>
            <a:off x="553452" y="2192669"/>
            <a:ext cx="10538120" cy="1908215"/>
          </a:xfrm>
          <a:prstGeom prst="rect">
            <a:avLst/>
          </a:prstGeom>
        </p:spPr>
        <p:txBody>
          <a:bodyPr wrap="square">
            <a:spAutoFit/>
          </a:bodyPr>
          <a:lstStyle/>
          <a:p>
            <a:pPr algn="just"/>
            <a:r>
              <a:rPr lang="es-CO" sz="2000" dirty="0">
                <a:latin typeface="+mj-lt"/>
              </a:rPr>
              <a:t>Una vez establecidos los hallazgos de las condiciones de seguridad y los comportamientos inseguros, se procede a establecer las recomendaciones que contribuyan a minimizar o eliminar riesgos en la manipulación y almacenamiento de las sustancias químicas en las áreas de Almacén de suministros principal y la zona de lavado de frutas y verduras de la Corporación Club Campestre Farallones de Cali.</a:t>
            </a:r>
          </a:p>
          <a:p>
            <a:pPr algn="just"/>
            <a:endParaRPr lang="es-CO" dirty="0"/>
          </a:p>
        </p:txBody>
      </p:sp>
      <p:pic>
        <p:nvPicPr>
          <p:cNvPr id="12" name="Imagen 11"/>
          <p:cNvPicPr>
            <a:picLocks noChangeAspect="1"/>
          </p:cNvPicPr>
          <p:nvPr/>
        </p:nvPicPr>
        <p:blipFill>
          <a:blip r:embed="rId2"/>
          <a:stretch>
            <a:fillRect/>
          </a:stretch>
        </p:blipFill>
        <p:spPr>
          <a:xfrm>
            <a:off x="4857469" y="3561218"/>
            <a:ext cx="2723124" cy="2852797"/>
          </a:xfrm>
          <a:prstGeom prst="rect">
            <a:avLst/>
          </a:prstGeom>
        </p:spPr>
      </p:pic>
      <p:sp>
        <p:nvSpPr>
          <p:cNvPr id="13" name="CuadroTexto 12"/>
          <p:cNvSpPr txBox="1"/>
          <p:nvPr/>
        </p:nvSpPr>
        <p:spPr>
          <a:xfrm>
            <a:off x="4857469" y="5983128"/>
            <a:ext cx="2840182" cy="430887"/>
          </a:xfrm>
          <a:prstGeom prst="rect">
            <a:avLst/>
          </a:prstGeom>
          <a:noFill/>
        </p:spPr>
        <p:txBody>
          <a:bodyPr wrap="square" rtlCol="0">
            <a:spAutoFit/>
          </a:bodyPr>
          <a:lstStyle/>
          <a:p>
            <a:r>
              <a:rPr lang="es-CO" sz="1100" dirty="0"/>
              <a:t>Imagen tomada de: </a:t>
            </a:r>
            <a:r>
              <a:rPr lang="es-CO" sz="1100" dirty="0">
                <a:hlinkClick r:id="rId3"/>
              </a:rPr>
              <a:t>https://www.pdcahome.com/check-list/</a:t>
            </a:r>
            <a:r>
              <a:rPr lang="es-CO" sz="1100" dirty="0"/>
              <a:t> </a:t>
            </a:r>
          </a:p>
        </p:txBody>
      </p:sp>
    </p:spTree>
    <p:extLst>
      <p:ext uri="{BB962C8B-B14F-4D97-AF65-F5344CB8AC3E}">
        <p14:creationId xmlns:p14="http://schemas.microsoft.com/office/powerpoint/2010/main" val="2910548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3">
            <a:extLst>
              <a:ext uri="{FF2B5EF4-FFF2-40B4-BE49-F238E27FC236}">
                <a16:creationId xmlns:a16="http://schemas.microsoft.com/office/drawing/2014/main" id="{C01F5E80-DDE2-5F45-4190-776B6DF85BA1}"/>
              </a:ext>
            </a:extLst>
          </p:cNvPr>
          <p:cNvSpPr txBox="1">
            <a:spLocks/>
          </p:cNvSpPr>
          <p:nvPr/>
        </p:nvSpPr>
        <p:spPr>
          <a:xfrm>
            <a:off x="434473" y="1088486"/>
            <a:ext cx="11596413" cy="73615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b="1" kern="1200" spc="-150">
                <a:solidFill>
                  <a:srgbClr val="00529C"/>
                </a:solidFill>
                <a:latin typeface="Arial"/>
                <a:ea typeface="+mj-ea"/>
                <a:cs typeface="Arial"/>
              </a:defRPr>
            </a:lvl1pPr>
          </a:lstStyle>
          <a:p>
            <a:pPr algn="l"/>
            <a:r>
              <a:rPr lang="es-CO" sz="2400" dirty="0">
                <a:solidFill>
                  <a:schemeClr val="tx1"/>
                </a:solidFill>
                <a:latin typeface="+mj-lt"/>
                <a:cs typeface="Times New Roman" panose="02020603050405020304" pitchFamily="18" charset="0"/>
              </a:rPr>
              <a:t>Objetivo específico III: Recomendaciones de condiciones de seguridad y actos inseguros</a:t>
            </a:r>
          </a:p>
        </p:txBody>
      </p:sp>
      <p:sp>
        <p:nvSpPr>
          <p:cNvPr id="14" name="Título 1">
            <a:extLst>
              <a:ext uri="{FF2B5EF4-FFF2-40B4-BE49-F238E27FC236}">
                <a16:creationId xmlns:a16="http://schemas.microsoft.com/office/drawing/2014/main" id="{618F7A70-9394-7F8D-7E16-4BF40C0AD3FA}"/>
              </a:ext>
            </a:extLst>
          </p:cNvPr>
          <p:cNvSpPr>
            <a:spLocks noGrp="1"/>
          </p:cNvSpPr>
          <p:nvPr>
            <p:ph type="title"/>
          </p:nvPr>
        </p:nvSpPr>
        <p:spPr>
          <a:xfrm>
            <a:off x="553452" y="24002"/>
            <a:ext cx="11085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cs typeface="Times New Roman" panose="02020603050405020304" pitchFamily="18" charset="0"/>
              </a:rPr>
              <a:t>Resultados 	</a:t>
            </a:r>
          </a:p>
        </p:txBody>
      </p:sp>
      <p:graphicFrame>
        <p:nvGraphicFramePr>
          <p:cNvPr id="4" name="Tabla 4">
            <a:extLst>
              <a:ext uri="{FF2B5EF4-FFF2-40B4-BE49-F238E27FC236}">
                <a16:creationId xmlns:a16="http://schemas.microsoft.com/office/drawing/2014/main" id="{95E4A99F-90F7-D056-70ED-4BFE6565C5D2}"/>
              </a:ext>
            </a:extLst>
          </p:cNvPr>
          <p:cNvGraphicFramePr>
            <a:graphicFrameLocks noGrp="1"/>
          </p:cNvGraphicFramePr>
          <p:nvPr>
            <p:extLst>
              <p:ext uri="{D42A27DB-BD31-4B8C-83A1-F6EECF244321}">
                <p14:modId xmlns:p14="http://schemas.microsoft.com/office/powerpoint/2010/main" val="2286593703"/>
              </p:ext>
            </p:extLst>
          </p:nvPr>
        </p:nvGraphicFramePr>
        <p:xfrm>
          <a:off x="2967589" y="1799207"/>
          <a:ext cx="5369636" cy="370840"/>
        </p:xfrm>
        <a:graphic>
          <a:graphicData uri="http://schemas.openxmlformats.org/drawingml/2006/table">
            <a:tbl>
              <a:tblPr firstRow="1" bandRow="1">
                <a:tableStyleId>{72833802-FEF1-4C79-8D5D-14CF1EAF98D9}</a:tableStyleId>
              </a:tblPr>
              <a:tblGrid>
                <a:gridCol w="5369636">
                  <a:extLst>
                    <a:ext uri="{9D8B030D-6E8A-4147-A177-3AD203B41FA5}">
                      <a16:colId xmlns:a16="http://schemas.microsoft.com/office/drawing/2014/main" val="900536816"/>
                    </a:ext>
                  </a:extLst>
                </a:gridCol>
              </a:tblGrid>
              <a:tr h="370840">
                <a:tc>
                  <a:txBody>
                    <a:bodyPr/>
                    <a:lstStyle/>
                    <a:p>
                      <a:pPr algn="ctr"/>
                      <a:r>
                        <a:rPr lang="es-CO" b="1" dirty="0"/>
                        <a:t>Recomendaciones para Condiciones de seguridad</a:t>
                      </a:r>
                    </a:p>
                  </a:txBody>
                  <a:tcPr/>
                </a:tc>
                <a:extLst>
                  <a:ext uri="{0D108BD9-81ED-4DB2-BD59-A6C34878D82A}">
                    <a16:rowId xmlns:a16="http://schemas.microsoft.com/office/drawing/2014/main" val="567282988"/>
                  </a:ext>
                </a:extLst>
              </a:tr>
            </a:tbl>
          </a:graphicData>
        </a:graphic>
      </p:graphicFrame>
      <p:pic>
        <p:nvPicPr>
          <p:cNvPr id="3074" name="Picture 2" descr="Productos químicos en el sector limpieza: ¿cómo almacenarlos?">
            <a:extLst>
              <a:ext uri="{FF2B5EF4-FFF2-40B4-BE49-F238E27FC236}">
                <a16:creationId xmlns:a16="http://schemas.microsoft.com/office/drawing/2014/main" id="{CE096E20-52BA-2469-BC15-D89F04EF83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301" y="2852002"/>
            <a:ext cx="4135949" cy="275729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Tabla 4">
            <a:extLst>
              <a:ext uri="{FF2B5EF4-FFF2-40B4-BE49-F238E27FC236}">
                <a16:creationId xmlns:a16="http://schemas.microsoft.com/office/drawing/2014/main" id="{8EC6ECF6-F034-4B7B-4D87-C0EF025297F4}"/>
              </a:ext>
            </a:extLst>
          </p:cNvPr>
          <p:cNvGraphicFramePr>
            <a:graphicFrameLocks noGrp="1"/>
          </p:cNvGraphicFramePr>
          <p:nvPr>
            <p:extLst>
              <p:ext uri="{D42A27DB-BD31-4B8C-83A1-F6EECF244321}">
                <p14:modId xmlns:p14="http://schemas.microsoft.com/office/powerpoint/2010/main" val="811977001"/>
              </p:ext>
            </p:extLst>
          </p:nvPr>
        </p:nvGraphicFramePr>
        <p:xfrm>
          <a:off x="5652407" y="2188580"/>
          <a:ext cx="5369636" cy="365760"/>
        </p:xfrm>
        <a:graphic>
          <a:graphicData uri="http://schemas.openxmlformats.org/drawingml/2006/table">
            <a:tbl>
              <a:tblPr firstRow="1" bandRow="1">
                <a:tableStyleId>{9D7B26C5-4107-4FEC-AEDC-1716B250A1EF}</a:tableStyleId>
              </a:tblPr>
              <a:tblGrid>
                <a:gridCol w="5369636">
                  <a:extLst>
                    <a:ext uri="{9D8B030D-6E8A-4147-A177-3AD203B41FA5}">
                      <a16:colId xmlns:a16="http://schemas.microsoft.com/office/drawing/2014/main" val="900536816"/>
                    </a:ext>
                  </a:extLst>
                </a:gridCol>
              </a:tblGrid>
              <a:tr h="226500">
                <a:tc>
                  <a:txBody>
                    <a:bodyPr/>
                    <a:lstStyle/>
                    <a:p>
                      <a:pPr algn="ctr"/>
                      <a:r>
                        <a:rPr lang="es-CO" b="1" dirty="0"/>
                        <a:t>ACTVIDAD</a:t>
                      </a:r>
                    </a:p>
                  </a:txBody>
                  <a:tcPr/>
                </a:tc>
                <a:extLst>
                  <a:ext uri="{0D108BD9-81ED-4DB2-BD59-A6C34878D82A}">
                    <a16:rowId xmlns:a16="http://schemas.microsoft.com/office/drawing/2014/main" val="567282988"/>
                  </a:ext>
                </a:extLst>
              </a:tr>
            </a:tbl>
          </a:graphicData>
        </a:graphic>
      </p:graphicFrame>
      <p:graphicFrame>
        <p:nvGraphicFramePr>
          <p:cNvPr id="13" name="Tabla 4">
            <a:extLst>
              <a:ext uri="{FF2B5EF4-FFF2-40B4-BE49-F238E27FC236}">
                <a16:creationId xmlns:a16="http://schemas.microsoft.com/office/drawing/2014/main" id="{62E4B7C0-2AA6-EC22-B722-C289D9F6572C}"/>
              </a:ext>
            </a:extLst>
          </p:cNvPr>
          <p:cNvGraphicFramePr>
            <a:graphicFrameLocks noGrp="1"/>
          </p:cNvGraphicFramePr>
          <p:nvPr>
            <p:extLst>
              <p:ext uri="{D42A27DB-BD31-4B8C-83A1-F6EECF244321}">
                <p14:modId xmlns:p14="http://schemas.microsoft.com/office/powerpoint/2010/main" val="4273432938"/>
              </p:ext>
            </p:extLst>
          </p:nvPr>
        </p:nvGraphicFramePr>
        <p:xfrm>
          <a:off x="4526709" y="2622680"/>
          <a:ext cx="7107490" cy="57912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370840">
                <a:tc>
                  <a:txBody>
                    <a:bodyPr/>
                    <a:lstStyle/>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_tradnl" sz="1600" b="0" u="none" strike="noStrike" kern="1200" dirty="0">
                          <a:solidFill>
                            <a:schemeClr val="tx1"/>
                          </a:solidFill>
                          <a:effectLst/>
                          <a:latin typeface="+mn-lt"/>
                          <a:ea typeface="+mn-ea"/>
                          <a:cs typeface="+mn-cs"/>
                        </a:rPr>
                        <a:t>Procedimientos y manuales de identificación, manipulación, almacenamiento y transporte de las sustancias químicas.</a:t>
                      </a:r>
                      <a:endParaRPr lang="es-CO" b="0" dirty="0"/>
                    </a:p>
                  </a:txBody>
                  <a:tcPr/>
                </a:tc>
                <a:extLst>
                  <a:ext uri="{0D108BD9-81ED-4DB2-BD59-A6C34878D82A}">
                    <a16:rowId xmlns:a16="http://schemas.microsoft.com/office/drawing/2014/main" val="567282988"/>
                  </a:ext>
                </a:extLst>
              </a:tr>
            </a:tbl>
          </a:graphicData>
        </a:graphic>
      </p:graphicFrame>
      <p:graphicFrame>
        <p:nvGraphicFramePr>
          <p:cNvPr id="16" name="Tabla 4">
            <a:extLst>
              <a:ext uri="{FF2B5EF4-FFF2-40B4-BE49-F238E27FC236}">
                <a16:creationId xmlns:a16="http://schemas.microsoft.com/office/drawing/2014/main" id="{2FFB9511-54DB-12EA-2DB4-87718BC3FCA2}"/>
              </a:ext>
            </a:extLst>
          </p:cNvPr>
          <p:cNvGraphicFramePr>
            <a:graphicFrameLocks noGrp="1"/>
          </p:cNvGraphicFramePr>
          <p:nvPr>
            <p:extLst>
              <p:ext uri="{D42A27DB-BD31-4B8C-83A1-F6EECF244321}">
                <p14:modId xmlns:p14="http://schemas.microsoft.com/office/powerpoint/2010/main" val="1998728629"/>
              </p:ext>
            </p:extLst>
          </p:nvPr>
        </p:nvGraphicFramePr>
        <p:xfrm>
          <a:off x="4526709" y="3280532"/>
          <a:ext cx="7107490" cy="57912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370840">
                <a:tc>
                  <a:txBody>
                    <a:bodyPr/>
                    <a:lstStyle/>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_tradnl" sz="1600" b="0" u="none" strike="noStrike" kern="1200" dirty="0">
                          <a:solidFill>
                            <a:schemeClr val="tx1"/>
                          </a:solidFill>
                          <a:effectLst/>
                          <a:latin typeface="+mn-lt"/>
                          <a:ea typeface="+mn-ea"/>
                          <a:cs typeface="+mn-cs"/>
                        </a:rPr>
                        <a:t>Identificar de acuerdo con la matriz de compatibilidad las sustancias químicas que se manejan en el área.</a:t>
                      </a:r>
                      <a:endParaRPr lang="es-CO" b="0" dirty="0"/>
                    </a:p>
                  </a:txBody>
                  <a:tcPr/>
                </a:tc>
                <a:extLst>
                  <a:ext uri="{0D108BD9-81ED-4DB2-BD59-A6C34878D82A}">
                    <a16:rowId xmlns:a16="http://schemas.microsoft.com/office/drawing/2014/main" val="567282988"/>
                  </a:ext>
                </a:extLst>
              </a:tr>
            </a:tbl>
          </a:graphicData>
        </a:graphic>
      </p:graphicFrame>
      <p:graphicFrame>
        <p:nvGraphicFramePr>
          <p:cNvPr id="17" name="Tabla 4">
            <a:extLst>
              <a:ext uri="{FF2B5EF4-FFF2-40B4-BE49-F238E27FC236}">
                <a16:creationId xmlns:a16="http://schemas.microsoft.com/office/drawing/2014/main" id="{837F0752-70EA-E760-94A2-B04093F2DB08}"/>
              </a:ext>
            </a:extLst>
          </p:cNvPr>
          <p:cNvGraphicFramePr>
            <a:graphicFrameLocks noGrp="1"/>
          </p:cNvGraphicFramePr>
          <p:nvPr>
            <p:extLst>
              <p:ext uri="{D42A27DB-BD31-4B8C-83A1-F6EECF244321}">
                <p14:modId xmlns:p14="http://schemas.microsoft.com/office/powerpoint/2010/main" val="3194475771"/>
              </p:ext>
            </p:extLst>
          </p:nvPr>
        </p:nvGraphicFramePr>
        <p:xfrm>
          <a:off x="4526709" y="3938385"/>
          <a:ext cx="7107490" cy="57912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370840">
                <a:tc>
                  <a:txBody>
                    <a:bodyPr/>
                    <a:lstStyle/>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_tradnl" sz="1600" b="0" u="none" strike="noStrike" kern="1200" dirty="0">
                          <a:solidFill>
                            <a:schemeClr val="tx1"/>
                          </a:solidFill>
                          <a:effectLst/>
                          <a:latin typeface="+mn-lt"/>
                          <a:ea typeface="+mn-ea"/>
                          <a:cs typeface="+mn-cs"/>
                        </a:rPr>
                        <a:t>Anclar las estanterías de forma adecuada para garantizar el buen sostenimiento de las sustancias químicas.</a:t>
                      </a:r>
                      <a:endParaRPr lang="es-CO" sz="1600" b="0" dirty="0"/>
                    </a:p>
                  </a:txBody>
                  <a:tcPr/>
                </a:tc>
                <a:extLst>
                  <a:ext uri="{0D108BD9-81ED-4DB2-BD59-A6C34878D82A}">
                    <a16:rowId xmlns:a16="http://schemas.microsoft.com/office/drawing/2014/main" val="567282988"/>
                  </a:ext>
                </a:extLst>
              </a:tr>
            </a:tbl>
          </a:graphicData>
        </a:graphic>
      </p:graphicFrame>
      <p:graphicFrame>
        <p:nvGraphicFramePr>
          <p:cNvPr id="18" name="Tabla 4">
            <a:extLst>
              <a:ext uri="{FF2B5EF4-FFF2-40B4-BE49-F238E27FC236}">
                <a16:creationId xmlns:a16="http://schemas.microsoft.com/office/drawing/2014/main" id="{CB626DF3-BE4D-8BCA-FA6C-72C2A11F27BB}"/>
              </a:ext>
            </a:extLst>
          </p:cNvPr>
          <p:cNvGraphicFramePr>
            <a:graphicFrameLocks noGrp="1"/>
          </p:cNvGraphicFramePr>
          <p:nvPr>
            <p:extLst>
              <p:ext uri="{D42A27DB-BD31-4B8C-83A1-F6EECF244321}">
                <p14:modId xmlns:p14="http://schemas.microsoft.com/office/powerpoint/2010/main" val="1279649295"/>
              </p:ext>
            </p:extLst>
          </p:nvPr>
        </p:nvGraphicFramePr>
        <p:xfrm>
          <a:off x="4526709" y="4578963"/>
          <a:ext cx="7107490" cy="57912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370840">
                <a:tc>
                  <a:txBody>
                    <a:bodyPr/>
                    <a:lstStyle/>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_tradnl" sz="1600" b="0" u="none" strike="noStrike" kern="1200" dirty="0">
                          <a:solidFill>
                            <a:schemeClr val="tx1"/>
                          </a:solidFill>
                          <a:effectLst/>
                          <a:latin typeface="+mn-lt"/>
                          <a:ea typeface="+mn-ea"/>
                          <a:cs typeface="+mn-cs"/>
                        </a:rPr>
                        <a:t>Elaborar y utilizar de la debida forma el check list para las inspecciones de las ayudas mecánicas.</a:t>
                      </a:r>
                      <a:endParaRPr lang="es-CO" sz="1600" b="0" dirty="0"/>
                    </a:p>
                  </a:txBody>
                  <a:tcPr/>
                </a:tc>
                <a:extLst>
                  <a:ext uri="{0D108BD9-81ED-4DB2-BD59-A6C34878D82A}">
                    <a16:rowId xmlns:a16="http://schemas.microsoft.com/office/drawing/2014/main" val="567282988"/>
                  </a:ext>
                </a:extLst>
              </a:tr>
            </a:tbl>
          </a:graphicData>
        </a:graphic>
      </p:graphicFrame>
      <p:graphicFrame>
        <p:nvGraphicFramePr>
          <p:cNvPr id="19" name="Tabla 4">
            <a:extLst>
              <a:ext uri="{FF2B5EF4-FFF2-40B4-BE49-F238E27FC236}">
                <a16:creationId xmlns:a16="http://schemas.microsoft.com/office/drawing/2014/main" id="{C1A09377-C410-616A-6ECD-CBCE51F80E70}"/>
              </a:ext>
            </a:extLst>
          </p:cNvPr>
          <p:cNvGraphicFramePr>
            <a:graphicFrameLocks noGrp="1"/>
          </p:cNvGraphicFramePr>
          <p:nvPr>
            <p:extLst>
              <p:ext uri="{D42A27DB-BD31-4B8C-83A1-F6EECF244321}">
                <p14:modId xmlns:p14="http://schemas.microsoft.com/office/powerpoint/2010/main" val="3439848257"/>
              </p:ext>
            </p:extLst>
          </p:nvPr>
        </p:nvGraphicFramePr>
        <p:xfrm>
          <a:off x="4526709" y="5219541"/>
          <a:ext cx="7107490" cy="57912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370840">
                <a:tc>
                  <a:txBody>
                    <a:bodyPr/>
                    <a:lstStyle/>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_tradnl" sz="1600" b="0" u="none" strike="noStrike" kern="1200" dirty="0">
                          <a:solidFill>
                            <a:schemeClr val="tx1"/>
                          </a:solidFill>
                          <a:effectLst/>
                          <a:latin typeface="+mn-lt"/>
                          <a:ea typeface="+mn-ea"/>
                          <a:cs typeface="+mn-cs"/>
                        </a:rPr>
                        <a:t>Elaborar, actualizar y mantener permanentemente la lista de chequeo de las inspecciones de equipos de contraincendios.</a:t>
                      </a:r>
                      <a:endParaRPr lang="es-CO" sz="1600" b="1"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567282988"/>
                  </a:ext>
                </a:extLst>
              </a:tr>
            </a:tbl>
          </a:graphicData>
        </a:graphic>
      </p:graphicFrame>
      <p:graphicFrame>
        <p:nvGraphicFramePr>
          <p:cNvPr id="20" name="Tabla 4">
            <a:extLst>
              <a:ext uri="{FF2B5EF4-FFF2-40B4-BE49-F238E27FC236}">
                <a16:creationId xmlns:a16="http://schemas.microsoft.com/office/drawing/2014/main" id="{E457B75F-3762-4F60-0A2E-F0469DE4B53F}"/>
              </a:ext>
            </a:extLst>
          </p:cNvPr>
          <p:cNvGraphicFramePr>
            <a:graphicFrameLocks noGrp="1"/>
          </p:cNvGraphicFramePr>
          <p:nvPr>
            <p:extLst>
              <p:ext uri="{D42A27DB-BD31-4B8C-83A1-F6EECF244321}">
                <p14:modId xmlns:p14="http://schemas.microsoft.com/office/powerpoint/2010/main" val="2631757636"/>
              </p:ext>
            </p:extLst>
          </p:nvPr>
        </p:nvGraphicFramePr>
        <p:xfrm>
          <a:off x="4526709" y="5860119"/>
          <a:ext cx="7107490" cy="37084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370840">
                <a:tc>
                  <a:txBody>
                    <a:bodyPr/>
                    <a:lstStyle/>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_tradnl" sz="1600" b="0" u="none" strike="noStrike" kern="1200" dirty="0">
                          <a:solidFill>
                            <a:schemeClr val="tx1"/>
                          </a:solidFill>
                          <a:effectLst/>
                          <a:latin typeface="+mn-lt"/>
                          <a:ea typeface="+mn-ea"/>
                          <a:cs typeface="+mn-cs"/>
                        </a:rPr>
                        <a:t>Demarcar los pasillos y zonas de tránsito.</a:t>
                      </a:r>
                      <a:endParaRPr lang="es-CO" sz="1600" b="1"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567282988"/>
                  </a:ext>
                </a:extLst>
              </a:tr>
            </a:tbl>
          </a:graphicData>
        </a:graphic>
      </p:graphicFrame>
      <p:sp>
        <p:nvSpPr>
          <p:cNvPr id="3" name="CuadroTexto 2">
            <a:extLst>
              <a:ext uri="{FF2B5EF4-FFF2-40B4-BE49-F238E27FC236}">
                <a16:creationId xmlns:a16="http://schemas.microsoft.com/office/drawing/2014/main" id="{8F701778-3CD6-05AA-367F-B43DE07B4739}"/>
              </a:ext>
            </a:extLst>
          </p:cNvPr>
          <p:cNvSpPr txBox="1"/>
          <p:nvPr/>
        </p:nvSpPr>
        <p:spPr>
          <a:xfrm>
            <a:off x="693584" y="5355385"/>
            <a:ext cx="3049382" cy="553998"/>
          </a:xfrm>
          <a:prstGeom prst="rect">
            <a:avLst/>
          </a:prstGeom>
          <a:noFill/>
        </p:spPr>
        <p:txBody>
          <a:bodyPr wrap="square">
            <a:spAutoFit/>
          </a:bodyPr>
          <a:lstStyle/>
          <a:p>
            <a:r>
              <a:rPr lang="es-CO" sz="1000" b="1" dirty="0"/>
              <a:t>Fuente: </a:t>
            </a:r>
            <a:r>
              <a:rPr lang="es-CO" sz="1000" dirty="0">
                <a:hlinkClick r:id="rId3"/>
              </a:rPr>
              <a:t>https://www.kasalab.com/producto/gabinete-de-almacenamiento-de-reactivos-quimicos-inflamables-60-galones-227l/</a:t>
            </a:r>
            <a:r>
              <a:rPr lang="es-CO" sz="1000" dirty="0"/>
              <a:t> </a:t>
            </a:r>
          </a:p>
        </p:txBody>
      </p:sp>
    </p:spTree>
    <p:extLst>
      <p:ext uri="{BB962C8B-B14F-4D97-AF65-F5344CB8AC3E}">
        <p14:creationId xmlns:p14="http://schemas.microsoft.com/office/powerpoint/2010/main" val="4074199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3">
            <a:extLst>
              <a:ext uri="{FF2B5EF4-FFF2-40B4-BE49-F238E27FC236}">
                <a16:creationId xmlns:a16="http://schemas.microsoft.com/office/drawing/2014/main" id="{C01F5E80-DDE2-5F45-4190-776B6DF85BA1}"/>
              </a:ext>
            </a:extLst>
          </p:cNvPr>
          <p:cNvSpPr txBox="1">
            <a:spLocks/>
          </p:cNvSpPr>
          <p:nvPr/>
        </p:nvSpPr>
        <p:spPr>
          <a:xfrm>
            <a:off x="420825" y="1248699"/>
            <a:ext cx="11596413" cy="73615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b="1" kern="1200" spc="-150">
                <a:solidFill>
                  <a:srgbClr val="00529C"/>
                </a:solidFill>
                <a:latin typeface="Arial"/>
                <a:ea typeface="+mj-ea"/>
                <a:cs typeface="Arial"/>
              </a:defRPr>
            </a:lvl1pPr>
          </a:lstStyle>
          <a:p>
            <a:pPr algn="l"/>
            <a:r>
              <a:rPr lang="es-CO" sz="2400" dirty="0">
                <a:solidFill>
                  <a:schemeClr val="tx1"/>
                </a:solidFill>
                <a:latin typeface="+mj-lt"/>
                <a:cs typeface="Times New Roman" panose="02020603050405020304" pitchFamily="18" charset="0"/>
              </a:rPr>
              <a:t>Objetivo específico III: Recomendaciones de condiciones de seguridad y actos inseguros</a:t>
            </a:r>
          </a:p>
        </p:txBody>
      </p:sp>
      <p:sp>
        <p:nvSpPr>
          <p:cNvPr id="14" name="Título 1">
            <a:extLst>
              <a:ext uri="{FF2B5EF4-FFF2-40B4-BE49-F238E27FC236}">
                <a16:creationId xmlns:a16="http://schemas.microsoft.com/office/drawing/2014/main" id="{618F7A70-9394-7F8D-7E16-4BF40C0AD3FA}"/>
              </a:ext>
            </a:extLst>
          </p:cNvPr>
          <p:cNvSpPr>
            <a:spLocks noGrp="1"/>
          </p:cNvSpPr>
          <p:nvPr>
            <p:ph type="title"/>
          </p:nvPr>
        </p:nvSpPr>
        <p:spPr>
          <a:xfrm>
            <a:off x="553452" y="24002"/>
            <a:ext cx="11085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cs typeface="Times New Roman" panose="02020603050405020304" pitchFamily="18" charset="0"/>
              </a:rPr>
              <a:t>Resultados 	</a:t>
            </a:r>
          </a:p>
        </p:txBody>
      </p:sp>
      <p:graphicFrame>
        <p:nvGraphicFramePr>
          <p:cNvPr id="4" name="Tabla 4">
            <a:extLst>
              <a:ext uri="{FF2B5EF4-FFF2-40B4-BE49-F238E27FC236}">
                <a16:creationId xmlns:a16="http://schemas.microsoft.com/office/drawing/2014/main" id="{95E4A99F-90F7-D056-70ED-4BFE6565C5D2}"/>
              </a:ext>
            </a:extLst>
          </p:cNvPr>
          <p:cNvGraphicFramePr>
            <a:graphicFrameLocks noGrp="1"/>
          </p:cNvGraphicFramePr>
          <p:nvPr>
            <p:extLst>
              <p:ext uri="{D42A27DB-BD31-4B8C-83A1-F6EECF244321}">
                <p14:modId xmlns:p14="http://schemas.microsoft.com/office/powerpoint/2010/main" val="3345838284"/>
              </p:ext>
            </p:extLst>
          </p:nvPr>
        </p:nvGraphicFramePr>
        <p:xfrm>
          <a:off x="2906973" y="1984851"/>
          <a:ext cx="5369636" cy="370840"/>
        </p:xfrm>
        <a:graphic>
          <a:graphicData uri="http://schemas.openxmlformats.org/drawingml/2006/table">
            <a:tbl>
              <a:tblPr firstRow="1" bandRow="1">
                <a:tableStyleId>{72833802-FEF1-4C79-8D5D-14CF1EAF98D9}</a:tableStyleId>
              </a:tblPr>
              <a:tblGrid>
                <a:gridCol w="5369636">
                  <a:extLst>
                    <a:ext uri="{9D8B030D-6E8A-4147-A177-3AD203B41FA5}">
                      <a16:colId xmlns:a16="http://schemas.microsoft.com/office/drawing/2014/main" val="900536816"/>
                    </a:ext>
                  </a:extLst>
                </a:gridCol>
              </a:tblGrid>
              <a:tr h="370840">
                <a:tc>
                  <a:txBody>
                    <a:bodyPr/>
                    <a:lstStyle/>
                    <a:p>
                      <a:pPr algn="ctr"/>
                      <a:r>
                        <a:rPr lang="es-CO" b="1" dirty="0"/>
                        <a:t>Recomendaciones Por Actos inseguros</a:t>
                      </a:r>
                    </a:p>
                  </a:txBody>
                  <a:tcPr/>
                </a:tc>
                <a:extLst>
                  <a:ext uri="{0D108BD9-81ED-4DB2-BD59-A6C34878D82A}">
                    <a16:rowId xmlns:a16="http://schemas.microsoft.com/office/drawing/2014/main" val="567282988"/>
                  </a:ext>
                </a:extLst>
              </a:tr>
            </a:tbl>
          </a:graphicData>
        </a:graphic>
      </p:graphicFrame>
      <p:graphicFrame>
        <p:nvGraphicFramePr>
          <p:cNvPr id="5" name="Tabla 4">
            <a:extLst>
              <a:ext uri="{FF2B5EF4-FFF2-40B4-BE49-F238E27FC236}">
                <a16:creationId xmlns:a16="http://schemas.microsoft.com/office/drawing/2014/main" id="{8EC6ECF6-F034-4B7B-4D87-C0EF025297F4}"/>
              </a:ext>
            </a:extLst>
          </p:cNvPr>
          <p:cNvGraphicFramePr>
            <a:graphicFrameLocks noGrp="1"/>
          </p:cNvGraphicFramePr>
          <p:nvPr/>
        </p:nvGraphicFramePr>
        <p:xfrm>
          <a:off x="5734334" y="2352927"/>
          <a:ext cx="5369636" cy="365760"/>
        </p:xfrm>
        <a:graphic>
          <a:graphicData uri="http://schemas.openxmlformats.org/drawingml/2006/table">
            <a:tbl>
              <a:tblPr firstRow="1" bandRow="1">
                <a:tableStyleId>{9D7B26C5-4107-4FEC-AEDC-1716B250A1EF}</a:tableStyleId>
              </a:tblPr>
              <a:tblGrid>
                <a:gridCol w="5369636">
                  <a:extLst>
                    <a:ext uri="{9D8B030D-6E8A-4147-A177-3AD203B41FA5}">
                      <a16:colId xmlns:a16="http://schemas.microsoft.com/office/drawing/2014/main" val="900536816"/>
                    </a:ext>
                  </a:extLst>
                </a:gridCol>
              </a:tblGrid>
              <a:tr h="226500">
                <a:tc>
                  <a:txBody>
                    <a:bodyPr/>
                    <a:lstStyle/>
                    <a:p>
                      <a:pPr algn="ctr"/>
                      <a:r>
                        <a:rPr lang="es-CO" b="1" dirty="0"/>
                        <a:t>ACTVIDAD</a:t>
                      </a:r>
                    </a:p>
                  </a:txBody>
                  <a:tcPr/>
                </a:tc>
                <a:extLst>
                  <a:ext uri="{0D108BD9-81ED-4DB2-BD59-A6C34878D82A}">
                    <a16:rowId xmlns:a16="http://schemas.microsoft.com/office/drawing/2014/main" val="567282988"/>
                  </a:ext>
                </a:extLst>
              </a:tr>
            </a:tbl>
          </a:graphicData>
        </a:graphic>
      </p:graphicFrame>
      <p:graphicFrame>
        <p:nvGraphicFramePr>
          <p:cNvPr id="13" name="Tabla 4">
            <a:extLst>
              <a:ext uri="{FF2B5EF4-FFF2-40B4-BE49-F238E27FC236}">
                <a16:creationId xmlns:a16="http://schemas.microsoft.com/office/drawing/2014/main" id="{62E4B7C0-2AA6-EC22-B722-C289D9F6572C}"/>
              </a:ext>
            </a:extLst>
          </p:cNvPr>
          <p:cNvGraphicFramePr>
            <a:graphicFrameLocks noGrp="1"/>
          </p:cNvGraphicFramePr>
          <p:nvPr>
            <p:extLst>
              <p:ext uri="{D42A27DB-BD31-4B8C-83A1-F6EECF244321}">
                <p14:modId xmlns:p14="http://schemas.microsoft.com/office/powerpoint/2010/main" val="3974549631"/>
              </p:ext>
            </p:extLst>
          </p:nvPr>
        </p:nvGraphicFramePr>
        <p:xfrm>
          <a:off x="4531057" y="2718687"/>
          <a:ext cx="7107490" cy="37084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370840">
                <a:tc>
                  <a:txBody>
                    <a:bodyPr/>
                    <a:lstStyle/>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CO" sz="1600" b="0" kern="1200" dirty="0">
                          <a:solidFill>
                            <a:schemeClr val="tx1"/>
                          </a:solidFill>
                          <a:effectLst/>
                          <a:latin typeface="+mn-lt"/>
                          <a:ea typeface="+mn-ea"/>
                          <a:cs typeface="+mn-cs"/>
                        </a:rPr>
                        <a:t>Realización de pausas respiratorias, Tener la postura correcta en sus actividades</a:t>
                      </a:r>
                      <a:endParaRPr lang="es-CO" sz="1600" b="0" dirty="0"/>
                    </a:p>
                  </a:txBody>
                  <a:tcPr/>
                </a:tc>
                <a:extLst>
                  <a:ext uri="{0D108BD9-81ED-4DB2-BD59-A6C34878D82A}">
                    <a16:rowId xmlns:a16="http://schemas.microsoft.com/office/drawing/2014/main" val="567282988"/>
                  </a:ext>
                </a:extLst>
              </a:tr>
            </a:tbl>
          </a:graphicData>
        </a:graphic>
      </p:graphicFrame>
      <p:graphicFrame>
        <p:nvGraphicFramePr>
          <p:cNvPr id="16" name="Tabla 4">
            <a:extLst>
              <a:ext uri="{FF2B5EF4-FFF2-40B4-BE49-F238E27FC236}">
                <a16:creationId xmlns:a16="http://schemas.microsoft.com/office/drawing/2014/main" id="{2FFB9511-54DB-12EA-2DB4-87718BC3FCA2}"/>
              </a:ext>
            </a:extLst>
          </p:cNvPr>
          <p:cNvGraphicFramePr>
            <a:graphicFrameLocks noGrp="1"/>
          </p:cNvGraphicFramePr>
          <p:nvPr>
            <p:extLst>
              <p:ext uri="{D42A27DB-BD31-4B8C-83A1-F6EECF244321}">
                <p14:modId xmlns:p14="http://schemas.microsoft.com/office/powerpoint/2010/main" val="1206865968"/>
              </p:ext>
            </p:extLst>
          </p:nvPr>
        </p:nvGraphicFramePr>
        <p:xfrm>
          <a:off x="4531057" y="3162963"/>
          <a:ext cx="7107490" cy="57912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313538">
                <a:tc>
                  <a:txBody>
                    <a:bodyPr/>
                    <a:lstStyle/>
                    <a:p>
                      <a:pPr marL="285750" lvl="0" indent="-285750" fontAlgn="base">
                        <a:buFont typeface="Wingdings" panose="05000000000000000000" pitchFamily="2" charset="2"/>
                        <a:buChar char="ü"/>
                      </a:pPr>
                      <a:r>
                        <a:rPr lang="es-ES_tradnl" sz="1600" b="0" u="none" strike="noStrike" kern="1200" dirty="0">
                          <a:solidFill>
                            <a:schemeClr val="tx1"/>
                          </a:solidFill>
                          <a:effectLst/>
                          <a:latin typeface="+mn-lt"/>
                          <a:ea typeface="+mn-ea"/>
                          <a:cs typeface="+mn-cs"/>
                        </a:rPr>
                        <a:t>Conocer cómo deben realizar los movimientos y levantamientos de cargas de forma adecuada.</a:t>
                      </a:r>
                      <a:endParaRPr lang="es-CO" sz="1600" b="1"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567282988"/>
                  </a:ext>
                </a:extLst>
              </a:tr>
            </a:tbl>
          </a:graphicData>
        </a:graphic>
      </p:graphicFrame>
      <p:graphicFrame>
        <p:nvGraphicFramePr>
          <p:cNvPr id="17" name="Tabla 4">
            <a:extLst>
              <a:ext uri="{FF2B5EF4-FFF2-40B4-BE49-F238E27FC236}">
                <a16:creationId xmlns:a16="http://schemas.microsoft.com/office/drawing/2014/main" id="{837F0752-70EA-E760-94A2-B04093F2DB08}"/>
              </a:ext>
            </a:extLst>
          </p:cNvPr>
          <p:cNvGraphicFramePr>
            <a:graphicFrameLocks noGrp="1"/>
          </p:cNvGraphicFramePr>
          <p:nvPr>
            <p:extLst>
              <p:ext uri="{D42A27DB-BD31-4B8C-83A1-F6EECF244321}">
                <p14:modId xmlns:p14="http://schemas.microsoft.com/office/powerpoint/2010/main" val="1143552796"/>
              </p:ext>
            </p:extLst>
          </p:nvPr>
        </p:nvGraphicFramePr>
        <p:xfrm>
          <a:off x="4531057" y="3823363"/>
          <a:ext cx="7107490" cy="33528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253754">
                <a:tc>
                  <a:txBody>
                    <a:bodyPr/>
                    <a:lstStyle/>
                    <a:p>
                      <a:pPr marL="285750" lvl="0" indent="-285750" fontAlgn="base">
                        <a:buFont typeface="Wingdings" panose="05000000000000000000" pitchFamily="2" charset="2"/>
                        <a:buChar char="ü"/>
                      </a:pPr>
                      <a:r>
                        <a:rPr lang="es-ES_tradnl" sz="1600" b="0" u="none" strike="noStrike" kern="1200" dirty="0">
                          <a:solidFill>
                            <a:schemeClr val="tx1"/>
                          </a:solidFill>
                          <a:effectLst/>
                          <a:latin typeface="+mn-lt"/>
                          <a:ea typeface="+mn-ea"/>
                          <a:cs typeface="+mn-cs"/>
                        </a:rPr>
                        <a:t>Uso de protección respiratoria.</a:t>
                      </a:r>
                      <a:endParaRPr lang="es-CO" sz="1600" b="1"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567282988"/>
                  </a:ext>
                </a:extLst>
              </a:tr>
            </a:tbl>
          </a:graphicData>
        </a:graphic>
      </p:graphicFrame>
      <p:graphicFrame>
        <p:nvGraphicFramePr>
          <p:cNvPr id="2" name="Tabla 4">
            <a:extLst>
              <a:ext uri="{FF2B5EF4-FFF2-40B4-BE49-F238E27FC236}">
                <a16:creationId xmlns:a16="http://schemas.microsoft.com/office/drawing/2014/main" id="{3D940CE4-4601-8F4D-52E2-C32C9A6088E3}"/>
              </a:ext>
            </a:extLst>
          </p:cNvPr>
          <p:cNvGraphicFramePr>
            <a:graphicFrameLocks noGrp="1"/>
          </p:cNvGraphicFramePr>
          <p:nvPr>
            <p:extLst>
              <p:ext uri="{D42A27DB-BD31-4B8C-83A1-F6EECF244321}">
                <p14:modId xmlns:p14="http://schemas.microsoft.com/office/powerpoint/2010/main" val="1749837483"/>
              </p:ext>
            </p:extLst>
          </p:nvPr>
        </p:nvGraphicFramePr>
        <p:xfrm>
          <a:off x="4531057" y="4239923"/>
          <a:ext cx="7107490" cy="33528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253754">
                <a:tc>
                  <a:txBody>
                    <a:bodyPr/>
                    <a:lstStyle/>
                    <a:p>
                      <a:pPr marL="285750" lvl="0" indent="-285750" fontAlgn="base">
                        <a:buFont typeface="Wingdings" panose="05000000000000000000" pitchFamily="2" charset="2"/>
                        <a:buChar char="ü"/>
                      </a:pPr>
                      <a:r>
                        <a:rPr lang="es-ES_tradnl" sz="1600" b="0" u="none" strike="noStrike" kern="1200" dirty="0">
                          <a:solidFill>
                            <a:schemeClr val="tx1"/>
                          </a:solidFill>
                          <a:effectLst/>
                          <a:latin typeface="+mn-lt"/>
                          <a:ea typeface="+mn-ea"/>
                          <a:cs typeface="+mn-cs"/>
                        </a:rPr>
                        <a:t>Utilización de guantes.</a:t>
                      </a:r>
                      <a:endParaRPr lang="es-CO" sz="1600" b="1"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567282988"/>
                  </a:ext>
                </a:extLst>
              </a:tr>
            </a:tbl>
          </a:graphicData>
        </a:graphic>
      </p:graphicFrame>
      <p:graphicFrame>
        <p:nvGraphicFramePr>
          <p:cNvPr id="3" name="Tabla 4">
            <a:extLst>
              <a:ext uri="{FF2B5EF4-FFF2-40B4-BE49-F238E27FC236}">
                <a16:creationId xmlns:a16="http://schemas.microsoft.com/office/drawing/2014/main" id="{E593F28E-22F8-92D7-DCC4-4B6A261ADFD2}"/>
              </a:ext>
            </a:extLst>
          </p:cNvPr>
          <p:cNvGraphicFramePr>
            <a:graphicFrameLocks noGrp="1"/>
          </p:cNvGraphicFramePr>
          <p:nvPr>
            <p:extLst>
              <p:ext uri="{D42A27DB-BD31-4B8C-83A1-F6EECF244321}">
                <p14:modId xmlns:p14="http://schemas.microsoft.com/office/powerpoint/2010/main" val="938806976"/>
              </p:ext>
            </p:extLst>
          </p:nvPr>
        </p:nvGraphicFramePr>
        <p:xfrm>
          <a:off x="4531057" y="4656483"/>
          <a:ext cx="7107490" cy="33528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253754">
                <a:tc>
                  <a:txBody>
                    <a:bodyPr/>
                    <a:lstStyle/>
                    <a:p>
                      <a:pPr marL="285750" lvl="0" indent="-285750" fontAlgn="base">
                        <a:buFont typeface="Wingdings" panose="05000000000000000000" pitchFamily="2" charset="2"/>
                        <a:buChar char="ü"/>
                      </a:pPr>
                      <a:r>
                        <a:rPr lang="es-ES_tradnl" sz="1600" b="0" u="none" strike="noStrike" kern="1200" dirty="0">
                          <a:solidFill>
                            <a:schemeClr val="tx1"/>
                          </a:solidFill>
                          <a:effectLst/>
                          <a:latin typeface="+mn-lt"/>
                          <a:ea typeface="+mn-ea"/>
                          <a:cs typeface="+mn-cs"/>
                        </a:rPr>
                        <a:t>Uso de delantal.</a:t>
                      </a:r>
                      <a:endParaRPr lang="es-CO" sz="1600" b="1"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567282988"/>
                  </a:ext>
                </a:extLst>
              </a:tr>
            </a:tbl>
          </a:graphicData>
        </a:graphic>
      </p:graphicFrame>
      <p:graphicFrame>
        <p:nvGraphicFramePr>
          <p:cNvPr id="6" name="Tabla 4">
            <a:extLst>
              <a:ext uri="{FF2B5EF4-FFF2-40B4-BE49-F238E27FC236}">
                <a16:creationId xmlns:a16="http://schemas.microsoft.com/office/drawing/2014/main" id="{3022AC00-69AD-C7A4-0260-CD2BB5FCA20B}"/>
              </a:ext>
            </a:extLst>
          </p:cNvPr>
          <p:cNvGraphicFramePr>
            <a:graphicFrameLocks noGrp="1"/>
          </p:cNvGraphicFramePr>
          <p:nvPr>
            <p:extLst>
              <p:ext uri="{D42A27DB-BD31-4B8C-83A1-F6EECF244321}">
                <p14:modId xmlns:p14="http://schemas.microsoft.com/office/powerpoint/2010/main" val="2002242019"/>
              </p:ext>
            </p:extLst>
          </p:nvPr>
        </p:nvGraphicFramePr>
        <p:xfrm>
          <a:off x="4531057" y="5073043"/>
          <a:ext cx="7107490" cy="33528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253754">
                <a:tc>
                  <a:txBody>
                    <a:bodyPr/>
                    <a:lstStyle/>
                    <a:p>
                      <a:pPr marL="285750" lvl="0" indent="-285750" fontAlgn="base">
                        <a:buFont typeface="Wingdings" panose="05000000000000000000" pitchFamily="2" charset="2"/>
                        <a:buChar char="ü"/>
                      </a:pPr>
                      <a:r>
                        <a:rPr lang="es-ES_tradnl" sz="1600" b="0" u="none" strike="noStrike" kern="1200" dirty="0">
                          <a:solidFill>
                            <a:schemeClr val="tx1"/>
                          </a:solidFill>
                          <a:effectLst/>
                          <a:latin typeface="+mn-lt"/>
                          <a:ea typeface="+mn-ea"/>
                          <a:cs typeface="+mn-cs"/>
                        </a:rPr>
                        <a:t>Uso de calzado de seguridad</a:t>
                      </a:r>
                      <a:endParaRPr lang="es-CO" sz="1600" b="1"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567282988"/>
                  </a:ext>
                </a:extLst>
              </a:tr>
            </a:tbl>
          </a:graphicData>
        </a:graphic>
      </p:graphicFrame>
      <p:graphicFrame>
        <p:nvGraphicFramePr>
          <p:cNvPr id="7" name="Tabla 4">
            <a:extLst>
              <a:ext uri="{FF2B5EF4-FFF2-40B4-BE49-F238E27FC236}">
                <a16:creationId xmlns:a16="http://schemas.microsoft.com/office/drawing/2014/main" id="{A4BF4834-EDF8-7FE5-454E-75D7FFB7CC22}"/>
              </a:ext>
            </a:extLst>
          </p:cNvPr>
          <p:cNvGraphicFramePr>
            <a:graphicFrameLocks noGrp="1"/>
          </p:cNvGraphicFramePr>
          <p:nvPr>
            <p:extLst>
              <p:ext uri="{D42A27DB-BD31-4B8C-83A1-F6EECF244321}">
                <p14:modId xmlns:p14="http://schemas.microsoft.com/office/powerpoint/2010/main" val="1301139692"/>
              </p:ext>
            </p:extLst>
          </p:nvPr>
        </p:nvGraphicFramePr>
        <p:xfrm>
          <a:off x="4531057" y="5489603"/>
          <a:ext cx="7107490" cy="335280"/>
        </p:xfrm>
        <a:graphic>
          <a:graphicData uri="http://schemas.openxmlformats.org/drawingml/2006/table">
            <a:tbl>
              <a:tblPr firstRow="1" bandRow="1">
                <a:tableStyleId>{9D7B26C5-4107-4FEC-AEDC-1716B250A1EF}</a:tableStyleId>
              </a:tblPr>
              <a:tblGrid>
                <a:gridCol w="7107490">
                  <a:extLst>
                    <a:ext uri="{9D8B030D-6E8A-4147-A177-3AD203B41FA5}">
                      <a16:colId xmlns:a16="http://schemas.microsoft.com/office/drawing/2014/main" val="900536816"/>
                    </a:ext>
                  </a:extLst>
                </a:gridCol>
              </a:tblGrid>
              <a:tr h="253754">
                <a:tc>
                  <a:txBody>
                    <a:bodyPr/>
                    <a:lstStyle/>
                    <a:p>
                      <a:pPr marL="285750" indent="-285750">
                        <a:buFont typeface="Wingdings" panose="05000000000000000000" pitchFamily="2" charset="2"/>
                        <a:buChar char="ü"/>
                      </a:pPr>
                      <a:r>
                        <a:rPr lang="es-CO" sz="1600" b="0" kern="1200" dirty="0">
                          <a:solidFill>
                            <a:schemeClr val="tx1"/>
                          </a:solidFill>
                          <a:effectLst/>
                          <a:latin typeface="+mn-lt"/>
                          <a:ea typeface="+mn-ea"/>
                          <a:cs typeface="+mn-cs"/>
                        </a:rPr>
                        <a:t>Manipulación de herramientas adecuadas para realizar el trabajo diario</a:t>
                      </a:r>
                    </a:p>
                  </a:txBody>
                  <a:tcPr/>
                </a:tc>
                <a:extLst>
                  <a:ext uri="{0D108BD9-81ED-4DB2-BD59-A6C34878D82A}">
                    <a16:rowId xmlns:a16="http://schemas.microsoft.com/office/drawing/2014/main" val="567282988"/>
                  </a:ext>
                </a:extLst>
              </a:tr>
            </a:tbl>
          </a:graphicData>
        </a:graphic>
      </p:graphicFrame>
      <p:pic>
        <p:nvPicPr>
          <p:cNvPr id="8" name="Imagen 7">
            <a:extLst>
              <a:ext uri="{FF2B5EF4-FFF2-40B4-BE49-F238E27FC236}">
                <a16:creationId xmlns:a16="http://schemas.microsoft.com/office/drawing/2014/main" id="{02DFBD7C-FF23-35F1-6C1F-9A07645BA23B}"/>
              </a:ext>
            </a:extLst>
          </p:cNvPr>
          <p:cNvPicPr>
            <a:picLocks noChangeAspect="1"/>
          </p:cNvPicPr>
          <p:nvPr/>
        </p:nvPicPr>
        <p:blipFill>
          <a:blip r:embed="rId2"/>
          <a:stretch>
            <a:fillRect/>
          </a:stretch>
        </p:blipFill>
        <p:spPr>
          <a:xfrm>
            <a:off x="176229" y="2732196"/>
            <a:ext cx="4069038" cy="3015454"/>
          </a:xfrm>
          <a:prstGeom prst="rect">
            <a:avLst/>
          </a:prstGeom>
        </p:spPr>
      </p:pic>
      <p:sp>
        <p:nvSpPr>
          <p:cNvPr id="11" name="CuadroTexto 10">
            <a:extLst>
              <a:ext uri="{FF2B5EF4-FFF2-40B4-BE49-F238E27FC236}">
                <a16:creationId xmlns:a16="http://schemas.microsoft.com/office/drawing/2014/main" id="{68A5FDDD-136E-7810-8D80-9749A59B8F95}"/>
              </a:ext>
            </a:extLst>
          </p:cNvPr>
          <p:cNvSpPr txBox="1"/>
          <p:nvPr/>
        </p:nvSpPr>
        <p:spPr>
          <a:xfrm>
            <a:off x="391317" y="5747650"/>
            <a:ext cx="3638862" cy="461665"/>
          </a:xfrm>
          <a:prstGeom prst="rect">
            <a:avLst/>
          </a:prstGeom>
          <a:noFill/>
        </p:spPr>
        <p:txBody>
          <a:bodyPr wrap="square">
            <a:spAutoFit/>
          </a:bodyPr>
          <a:lstStyle/>
          <a:p>
            <a:r>
              <a:rPr lang="es-CO" sz="1200" b="1" dirty="0"/>
              <a:t>Fuente: </a:t>
            </a:r>
            <a:r>
              <a:rPr lang="es-CO" sz="1200" dirty="0">
                <a:hlinkClick r:id="rId3"/>
              </a:rPr>
              <a:t>https://www.ivancenteno.com/actos-inseguros-trabajo-que-son-como-prevenirlos/</a:t>
            </a:r>
            <a:r>
              <a:rPr lang="es-CO" sz="1200" dirty="0"/>
              <a:t> </a:t>
            </a:r>
          </a:p>
        </p:txBody>
      </p:sp>
    </p:spTree>
    <p:extLst>
      <p:ext uri="{BB962C8B-B14F-4D97-AF65-F5344CB8AC3E}">
        <p14:creationId xmlns:p14="http://schemas.microsoft.com/office/powerpoint/2010/main" val="13379180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object 10">
            <a:extLst>
              <a:ext uri="{FF2B5EF4-FFF2-40B4-BE49-F238E27FC236}">
                <a16:creationId xmlns:a16="http://schemas.microsoft.com/office/drawing/2014/main" id="{07067C2E-C23E-4238-39EE-2022FBB87B30}"/>
              </a:ext>
            </a:extLst>
          </p:cNvPr>
          <p:cNvGrpSpPr/>
          <p:nvPr/>
        </p:nvGrpSpPr>
        <p:grpSpPr>
          <a:xfrm rot="10800000">
            <a:off x="480291" y="2738335"/>
            <a:ext cx="10663488" cy="1206532"/>
            <a:chOff x="641540" y="2979356"/>
            <a:chExt cx="11287125" cy="1496695"/>
          </a:xfrm>
        </p:grpSpPr>
        <p:sp>
          <p:nvSpPr>
            <p:cNvPr id="26" name="object 11">
              <a:extLst>
                <a:ext uri="{FF2B5EF4-FFF2-40B4-BE49-F238E27FC236}">
                  <a16:creationId xmlns:a16="http://schemas.microsoft.com/office/drawing/2014/main" id="{BDD8D0A2-79A8-C3DC-23D3-51BB5A4F2A6B}"/>
                </a:ext>
              </a:extLst>
            </p:cNvPr>
            <p:cNvSpPr/>
            <p:nvPr/>
          </p:nvSpPr>
          <p:spPr>
            <a:xfrm>
              <a:off x="654557" y="2992374"/>
              <a:ext cx="11261090" cy="1470660"/>
            </a:xfrm>
            <a:custGeom>
              <a:avLst/>
              <a:gdLst/>
              <a:ahLst/>
              <a:cxnLst/>
              <a:rect l="l" t="t" r="r" b="b"/>
              <a:pathLst>
                <a:path w="11261090" h="1470660">
                  <a:moveTo>
                    <a:pt x="11260836" y="0"/>
                  </a:moveTo>
                  <a:lnTo>
                    <a:pt x="735330" y="0"/>
                  </a:lnTo>
                  <a:lnTo>
                    <a:pt x="0" y="735330"/>
                  </a:lnTo>
                  <a:lnTo>
                    <a:pt x="735330" y="1470659"/>
                  </a:lnTo>
                  <a:lnTo>
                    <a:pt x="11260836" y="1470659"/>
                  </a:lnTo>
                  <a:lnTo>
                    <a:pt x="11260836" y="0"/>
                  </a:lnTo>
                  <a:close/>
                </a:path>
              </a:pathLst>
            </a:custGeom>
            <a:solidFill>
              <a:srgbClr val="FFFFFF"/>
            </a:solidFill>
          </p:spPr>
          <p:txBody>
            <a:bodyPr wrap="square" lIns="0" tIns="0" rIns="0" bIns="0" rtlCol="0"/>
            <a:lstStyle/>
            <a:p>
              <a:endParaRPr/>
            </a:p>
          </p:txBody>
        </p:sp>
        <p:sp>
          <p:nvSpPr>
            <p:cNvPr id="27" name="object 12">
              <a:extLst>
                <a:ext uri="{FF2B5EF4-FFF2-40B4-BE49-F238E27FC236}">
                  <a16:creationId xmlns:a16="http://schemas.microsoft.com/office/drawing/2014/main" id="{86E15BBB-23B9-FC7B-91AF-C731021E76F2}"/>
                </a:ext>
              </a:extLst>
            </p:cNvPr>
            <p:cNvSpPr/>
            <p:nvPr/>
          </p:nvSpPr>
          <p:spPr>
            <a:xfrm>
              <a:off x="654557" y="2992374"/>
              <a:ext cx="11261090" cy="1470660"/>
            </a:xfrm>
            <a:custGeom>
              <a:avLst/>
              <a:gdLst/>
              <a:ahLst/>
              <a:cxnLst/>
              <a:rect l="l" t="t" r="r" b="b"/>
              <a:pathLst>
                <a:path w="11261090" h="1470660">
                  <a:moveTo>
                    <a:pt x="11260836" y="1470659"/>
                  </a:moveTo>
                  <a:lnTo>
                    <a:pt x="735330" y="1470659"/>
                  </a:lnTo>
                  <a:lnTo>
                    <a:pt x="0" y="735330"/>
                  </a:lnTo>
                  <a:lnTo>
                    <a:pt x="735330" y="0"/>
                  </a:lnTo>
                  <a:lnTo>
                    <a:pt x="11260836" y="0"/>
                  </a:lnTo>
                  <a:lnTo>
                    <a:pt x="11260836" y="1470659"/>
                  </a:lnTo>
                  <a:close/>
                </a:path>
              </a:pathLst>
            </a:custGeom>
            <a:ln w="25908">
              <a:solidFill>
                <a:srgbClr val="000000"/>
              </a:solidFill>
            </a:ln>
          </p:spPr>
          <p:txBody>
            <a:bodyPr wrap="square" lIns="0" tIns="0" rIns="0" bIns="0" rtlCol="0"/>
            <a:lstStyle/>
            <a:p>
              <a:endParaRPr/>
            </a:p>
          </p:txBody>
        </p:sp>
      </p:grpSp>
      <p:sp>
        <p:nvSpPr>
          <p:cNvPr id="9" name="Título 1">
            <a:extLst>
              <a:ext uri="{FF2B5EF4-FFF2-40B4-BE49-F238E27FC236}">
                <a16:creationId xmlns:a16="http://schemas.microsoft.com/office/drawing/2014/main" id="{54A7C11B-8319-152D-33A7-76008100CD09}"/>
              </a:ext>
            </a:extLst>
          </p:cNvPr>
          <p:cNvSpPr txBox="1">
            <a:spLocks/>
          </p:cNvSpPr>
          <p:nvPr/>
        </p:nvSpPr>
        <p:spPr>
          <a:xfrm>
            <a:off x="480291" y="0"/>
            <a:ext cx="11231417" cy="992517"/>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lvl1pPr algn="ctr" defTabSz="457200" rtl="0" eaLnBrk="1" latinLnBrk="0" hangingPunct="1">
              <a:spcBef>
                <a:spcPct val="0"/>
              </a:spcBef>
              <a:buNone/>
              <a:defRPr sz="4400" b="1" kern="1200" spc="-150">
                <a:solidFill>
                  <a:srgbClr val="00529C"/>
                </a:solidFill>
                <a:latin typeface="Arial"/>
                <a:ea typeface="+mn-ea"/>
                <a:cs typeface="Arial"/>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CO" dirty="0">
                <a:solidFill>
                  <a:schemeClr val="bg1"/>
                </a:solidFill>
                <a:latin typeface="Times New Roman" panose="02020603050405020304" pitchFamily="18" charset="0"/>
                <a:cs typeface="Times New Roman" panose="02020603050405020304" pitchFamily="18" charset="0"/>
              </a:rPr>
              <a:t>Conclusiones 	</a:t>
            </a:r>
          </a:p>
        </p:txBody>
      </p:sp>
      <p:grpSp>
        <p:nvGrpSpPr>
          <p:cNvPr id="2" name="object 10">
            <a:extLst>
              <a:ext uri="{FF2B5EF4-FFF2-40B4-BE49-F238E27FC236}">
                <a16:creationId xmlns:a16="http://schemas.microsoft.com/office/drawing/2014/main" id="{E324EDA8-C98D-09E2-E3E2-D78F1961E27F}"/>
              </a:ext>
            </a:extLst>
          </p:cNvPr>
          <p:cNvGrpSpPr/>
          <p:nvPr/>
        </p:nvGrpSpPr>
        <p:grpSpPr>
          <a:xfrm>
            <a:off x="614245" y="1396216"/>
            <a:ext cx="10895902" cy="992517"/>
            <a:chOff x="641540" y="2979356"/>
            <a:chExt cx="11287125" cy="1496695"/>
          </a:xfrm>
        </p:grpSpPr>
        <p:sp>
          <p:nvSpPr>
            <p:cNvPr id="3" name="object 11">
              <a:extLst>
                <a:ext uri="{FF2B5EF4-FFF2-40B4-BE49-F238E27FC236}">
                  <a16:creationId xmlns:a16="http://schemas.microsoft.com/office/drawing/2014/main" id="{D262B08D-1712-1D38-799B-231BADAB8862}"/>
                </a:ext>
              </a:extLst>
            </p:cNvPr>
            <p:cNvSpPr/>
            <p:nvPr/>
          </p:nvSpPr>
          <p:spPr>
            <a:xfrm>
              <a:off x="654557" y="2992374"/>
              <a:ext cx="11261090" cy="1470660"/>
            </a:xfrm>
            <a:custGeom>
              <a:avLst/>
              <a:gdLst/>
              <a:ahLst/>
              <a:cxnLst/>
              <a:rect l="l" t="t" r="r" b="b"/>
              <a:pathLst>
                <a:path w="11261090" h="1470660">
                  <a:moveTo>
                    <a:pt x="11260836" y="0"/>
                  </a:moveTo>
                  <a:lnTo>
                    <a:pt x="735330" y="0"/>
                  </a:lnTo>
                  <a:lnTo>
                    <a:pt x="0" y="735330"/>
                  </a:lnTo>
                  <a:lnTo>
                    <a:pt x="735330" y="1470659"/>
                  </a:lnTo>
                  <a:lnTo>
                    <a:pt x="11260836" y="1470659"/>
                  </a:lnTo>
                  <a:lnTo>
                    <a:pt x="11260836" y="0"/>
                  </a:lnTo>
                  <a:close/>
                </a:path>
              </a:pathLst>
            </a:custGeom>
            <a:solidFill>
              <a:srgbClr val="FFFFFF"/>
            </a:solidFill>
          </p:spPr>
          <p:txBody>
            <a:bodyPr wrap="square" lIns="0" tIns="0" rIns="0" bIns="0" rtlCol="0"/>
            <a:lstStyle/>
            <a:p>
              <a:endParaRPr/>
            </a:p>
          </p:txBody>
        </p:sp>
        <p:sp>
          <p:nvSpPr>
            <p:cNvPr id="4" name="object 12">
              <a:extLst>
                <a:ext uri="{FF2B5EF4-FFF2-40B4-BE49-F238E27FC236}">
                  <a16:creationId xmlns:a16="http://schemas.microsoft.com/office/drawing/2014/main" id="{779DD470-D40B-DFFB-252A-8F16B575D29C}"/>
                </a:ext>
              </a:extLst>
            </p:cNvPr>
            <p:cNvSpPr/>
            <p:nvPr/>
          </p:nvSpPr>
          <p:spPr>
            <a:xfrm>
              <a:off x="654557" y="2992374"/>
              <a:ext cx="11261090" cy="1470660"/>
            </a:xfrm>
            <a:custGeom>
              <a:avLst/>
              <a:gdLst/>
              <a:ahLst/>
              <a:cxnLst/>
              <a:rect l="l" t="t" r="r" b="b"/>
              <a:pathLst>
                <a:path w="11261090" h="1470660">
                  <a:moveTo>
                    <a:pt x="11260836" y="1470659"/>
                  </a:moveTo>
                  <a:lnTo>
                    <a:pt x="735330" y="1470659"/>
                  </a:lnTo>
                  <a:lnTo>
                    <a:pt x="0" y="735330"/>
                  </a:lnTo>
                  <a:lnTo>
                    <a:pt x="735330" y="0"/>
                  </a:lnTo>
                  <a:lnTo>
                    <a:pt x="11260836" y="0"/>
                  </a:lnTo>
                  <a:lnTo>
                    <a:pt x="11260836" y="1470659"/>
                  </a:lnTo>
                  <a:close/>
                </a:path>
              </a:pathLst>
            </a:custGeom>
            <a:ln w="25908">
              <a:solidFill>
                <a:srgbClr val="000000"/>
              </a:solidFill>
            </a:ln>
          </p:spPr>
          <p:txBody>
            <a:bodyPr wrap="square" lIns="0" tIns="0" rIns="0" bIns="0" rtlCol="0"/>
            <a:lstStyle/>
            <a:p>
              <a:endParaRPr/>
            </a:p>
          </p:txBody>
        </p:sp>
      </p:grpSp>
      <p:sp>
        <p:nvSpPr>
          <p:cNvPr id="5" name="object 13">
            <a:extLst>
              <a:ext uri="{FF2B5EF4-FFF2-40B4-BE49-F238E27FC236}">
                <a16:creationId xmlns:a16="http://schemas.microsoft.com/office/drawing/2014/main" id="{5EDD515D-8564-015A-1C9F-ED4FD36D610F}"/>
              </a:ext>
            </a:extLst>
          </p:cNvPr>
          <p:cNvSpPr txBox="1"/>
          <p:nvPr/>
        </p:nvSpPr>
        <p:spPr>
          <a:xfrm>
            <a:off x="1381780" y="1705635"/>
            <a:ext cx="9608820" cy="573874"/>
          </a:xfrm>
          <a:prstGeom prst="rect">
            <a:avLst/>
          </a:prstGeom>
        </p:spPr>
        <p:txBody>
          <a:bodyPr vert="horz" wrap="square" lIns="0" tIns="45719" rIns="0" bIns="0" rtlCol="0">
            <a:spAutoFit/>
          </a:bodyPr>
          <a:lstStyle/>
          <a:p>
            <a:pPr marL="12700" marR="5080" indent="-1905" algn="ctr">
              <a:lnSpc>
                <a:spcPct val="86300"/>
              </a:lnSpc>
              <a:spcBef>
                <a:spcPts val="359"/>
              </a:spcBef>
            </a:pPr>
            <a:r>
              <a:rPr lang="es-CO" sz="2000" dirty="0"/>
              <a:t>Se encuentran similitudes de condiciones de seguridad y actos inseguros en las dos áreas.</a:t>
            </a:r>
          </a:p>
          <a:p>
            <a:pPr marL="12700" marR="5080" indent="-1905" algn="ctr">
              <a:lnSpc>
                <a:spcPct val="86300"/>
              </a:lnSpc>
              <a:spcBef>
                <a:spcPts val="359"/>
              </a:spcBef>
            </a:pPr>
            <a:endParaRPr sz="1600" dirty="0">
              <a:latin typeface="Times New Roman"/>
              <a:cs typeface="Times New Roman"/>
            </a:endParaRPr>
          </a:p>
        </p:txBody>
      </p:sp>
      <p:grpSp>
        <p:nvGrpSpPr>
          <p:cNvPr id="6" name="object 14">
            <a:extLst>
              <a:ext uri="{FF2B5EF4-FFF2-40B4-BE49-F238E27FC236}">
                <a16:creationId xmlns:a16="http://schemas.microsoft.com/office/drawing/2014/main" id="{0C54D518-9C3A-40BD-D37F-DECD9B7C5A6C}"/>
              </a:ext>
            </a:extLst>
          </p:cNvPr>
          <p:cNvGrpSpPr/>
          <p:nvPr/>
        </p:nvGrpSpPr>
        <p:grpSpPr>
          <a:xfrm>
            <a:off x="230546" y="1388205"/>
            <a:ext cx="1151234" cy="1058785"/>
            <a:chOff x="265175" y="2820923"/>
            <a:chExt cx="1495425" cy="1495425"/>
          </a:xfrm>
        </p:grpSpPr>
        <p:pic>
          <p:nvPicPr>
            <p:cNvPr id="7" name="object 15">
              <a:extLst>
                <a:ext uri="{FF2B5EF4-FFF2-40B4-BE49-F238E27FC236}">
                  <a16:creationId xmlns:a16="http://schemas.microsoft.com/office/drawing/2014/main" id="{10F2C463-DF6D-CAA3-8B8F-E0790E091BED}"/>
                </a:ext>
              </a:extLst>
            </p:cNvPr>
            <p:cNvPicPr/>
            <p:nvPr/>
          </p:nvPicPr>
          <p:blipFill>
            <a:blip r:embed="rId2" cstate="print"/>
            <a:stretch>
              <a:fillRect/>
            </a:stretch>
          </p:blipFill>
          <p:spPr>
            <a:xfrm>
              <a:off x="278129" y="2833877"/>
              <a:ext cx="1469136" cy="1469136"/>
            </a:xfrm>
            <a:prstGeom prst="rect">
              <a:avLst/>
            </a:prstGeom>
          </p:spPr>
        </p:pic>
        <p:sp>
          <p:nvSpPr>
            <p:cNvPr id="8" name="object 16">
              <a:extLst>
                <a:ext uri="{FF2B5EF4-FFF2-40B4-BE49-F238E27FC236}">
                  <a16:creationId xmlns:a16="http://schemas.microsoft.com/office/drawing/2014/main" id="{115D4184-8670-2EED-DABC-3B7D9D323196}"/>
                </a:ext>
              </a:extLst>
            </p:cNvPr>
            <p:cNvSpPr/>
            <p:nvPr/>
          </p:nvSpPr>
          <p:spPr>
            <a:xfrm>
              <a:off x="278129" y="2833877"/>
              <a:ext cx="1469390" cy="1469390"/>
            </a:xfrm>
            <a:custGeom>
              <a:avLst/>
              <a:gdLst/>
              <a:ahLst/>
              <a:cxnLst/>
              <a:rect l="l" t="t" r="r" b="b"/>
              <a:pathLst>
                <a:path w="1469389" h="1469389">
                  <a:moveTo>
                    <a:pt x="0" y="734568"/>
                  </a:moveTo>
                  <a:lnTo>
                    <a:pt x="1562" y="686275"/>
                  </a:lnTo>
                  <a:lnTo>
                    <a:pt x="6185" y="638816"/>
                  </a:lnTo>
                  <a:lnTo>
                    <a:pt x="13772" y="592287"/>
                  </a:lnTo>
                  <a:lnTo>
                    <a:pt x="24225" y="546786"/>
                  </a:lnTo>
                  <a:lnTo>
                    <a:pt x="37448" y="502407"/>
                  </a:lnTo>
                  <a:lnTo>
                    <a:pt x="53345" y="459250"/>
                  </a:lnTo>
                  <a:lnTo>
                    <a:pt x="71818" y="417410"/>
                  </a:lnTo>
                  <a:lnTo>
                    <a:pt x="92771" y="376985"/>
                  </a:lnTo>
                  <a:lnTo>
                    <a:pt x="116107" y="338070"/>
                  </a:lnTo>
                  <a:lnTo>
                    <a:pt x="141729" y="300764"/>
                  </a:lnTo>
                  <a:lnTo>
                    <a:pt x="169540" y="265163"/>
                  </a:lnTo>
                  <a:lnTo>
                    <a:pt x="199444" y="231363"/>
                  </a:lnTo>
                  <a:lnTo>
                    <a:pt x="231343" y="199462"/>
                  </a:lnTo>
                  <a:lnTo>
                    <a:pt x="265142" y="169557"/>
                  </a:lnTo>
                  <a:lnTo>
                    <a:pt x="300742" y="141744"/>
                  </a:lnTo>
                  <a:lnTo>
                    <a:pt x="338048" y="116120"/>
                  </a:lnTo>
                  <a:lnTo>
                    <a:pt x="376962" y="92782"/>
                  </a:lnTo>
                  <a:lnTo>
                    <a:pt x="417388" y="71827"/>
                  </a:lnTo>
                  <a:lnTo>
                    <a:pt x="459229" y="53352"/>
                  </a:lnTo>
                  <a:lnTo>
                    <a:pt x="502388" y="37453"/>
                  </a:lnTo>
                  <a:lnTo>
                    <a:pt x="546768" y="24228"/>
                  </a:lnTo>
                  <a:lnTo>
                    <a:pt x="592273" y="13773"/>
                  </a:lnTo>
                  <a:lnTo>
                    <a:pt x="638806" y="6186"/>
                  </a:lnTo>
                  <a:lnTo>
                    <a:pt x="686270" y="1562"/>
                  </a:lnTo>
                  <a:lnTo>
                    <a:pt x="734568" y="0"/>
                  </a:lnTo>
                  <a:lnTo>
                    <a:pt x="782860" y="1562"/>
                  </a:lnTo>
                  <a:lnTo>
                    <a:pt x="830319" y="6186"/>
                  </a:lnTo>
                  <a:lnTo>
                    <a:pt x="876848" y="13773"/>
                  </a:lnTo>
                  <a:lnTo>
                    <a:pt x="922349" y="24228"/>
                  </a:lnTo>
                  <a:lnTo>
                    <a:pt x="966728" y="37453"/>
                  </a:lnTo>
                  <a:lnTo>
                    <a:pt x="1009885" y="53352"/>
                  </a:lnTo>
                  <a:lnTo>
                    <a:pt x="1051725" y="71827"/>
                  </a:lnTo>
                  <a:lnTo>
                    <a:pt x="1092150" y="92782"/>
                  </a:lnTo>
                  <a:lnTo>
                    <a:pt x="1131065" y="116120"/>
                  </a:lnTo>
                  <a:lnTo>
                    <a:pt x="1168371" y="141744"/>
                  </a:lnTo>
                  <a:lnTo>
                    <a:pt x="1203972" y="169557"/>
                  </a:lnTo>
                  <a:lnTo>
                    <a:pt x="1237772" y="199462"/>
                  </a:lnTo>
                  <a:lnTo>
                    <a:pt x="1269673" y="231363"/>
                  </a:lnTo>
                  <a:lnTo>
                    <a:pt x="1299578" y="265163"/>
                  </a:lnTo>
                  <a:lnTo>
                    <a:pt x="1327391" y="300764"/>
                  </a:lnTo>
                  <a:lnTo>
                    <a:pt x="1353015" y="338070"/>
                  </a:lnTo>
                  <a:lnTo>
                    <a:pt x="1376353" y="376985"/>
                  </a:lnTo>
                  <a:lnTo>
                    <a:pt x="1397308" y="417410"/>
                  </a:lnTo>
                  <a:lnTo>
                    <a:pt x="1415783" y="459250"/>
                  </a:lnTo>
                  <a:lnTo>
                    <a:pt x="1431682" y="502407"/>
                  </a:lnTo>
                  <a:lnTo>
                    <a:pt x="1444907" y="546786"/>
                  </a:lnTo>
                  <a:lnTo>
                    <a:pt x="1455362" y="592287"/>
                  </a:lnTo>
                  <a:lnTo>
                    <a:pt x="1462949" y="638816"/>
                  </a:lnTo>
                  <a:lnTo>
                    <a:pt x="1467573" y="686275"/>
                  </a:lnTo>
                  <a:lnTo>
                    <a:pt x="1469136" y="734568"/>
                  </a:lnTo>
                  <a:lnTo>
                    <a:pt x="1467573" y="782860"/>
                  </a:lnTo>
                  <a:lnTo>
                    <a:pt x="1462949" y="830319"/>
                  </a:lnTo>
                  <a:lnTo>
                    <a:pt x="1455362" y="876848"/>
                  </a:lnTo>
                  <a:lnTo>
                    <a:pt x="1444907" y="922349"/>
                  </a:lnTo>
                  <a:lnTo>
                    <a:pt x="1431682" y="966728"/>
                  </a:lnTo>
                  <a:lnTo>
                    <a:pt x="1415783" y="1009885"/>
                  </a:lnTo>
                  <a:lnTo>
                    <a:pt x="1397308" y="1051725"/>
                  </a:lnTo>
                  <a:lnTo>
                    <a:pt x="1376353" y="1092150"/>
                  </a:lnTo>
                  <a:lnTo>
                    <a:pt x="1353015" y="1131065"/>
                  </a:lnTo>
                  <a:lnTo>
                    <a:pt x="1327391" y="1168371"/>
                  </a:lnTo>
                  <a:lnTo>
                    <a:pt x="1299578" y="1203972"/>
                  </a:lnTo>
                  <a:lnTo>
                    <a:pt x="1269673" y="1237772"/>
                  </a:lnTo>
                  <a:lnTo>
                    <a:pt x="1237772" y="1269673"/>
                  </a:lnTo>
                  <a:lnTo>
                    <a:pt x="1203972" y="1299578"/>
                  </a:lnTo>
                  <a:lnTo>
                    <a:pt x="1168371" y="1327391"/>
                  </a:lnTo>
                  <a:lnTo>
                    <a:pt x="1131065" y="1353015"/>
                  </a:lnTo>
                  <a:lnTo>
                    <a:pt x="1092150" y="1376353"/>
                  </a:lnTo>
                  <a:lnTo>
                    <a:pt x="1051725" y="1397308"/>
                  </a:lnTo>
                  <a:lnTo>
                    <a:pt x="1009885" y="1415783"/>
                  </a:lnTo>
                  <a:lnTo>
                    <a:pt x="966728" y="1431682"/>
                  </a:lnTo>
                  <a:lnTo>
                    <a:pt x="922349" y="1444907"/>
                  </a:lnTo>
                  <a:lnTo>
                    <a:pt x="876848" y="1455362"/>
                  </a:lnTo>
                  <a:lnTo>
                    <a:pt x="830319" y="1462949"/>
                  </a:lnTo>
                  <a:lnTo>
                    <a:pt x="782860" y="1467573"/>
                  </a:lnTo>
                  <a:lnTo>
                    <a:pt x="734568" y="1469136"/>
                  </a:lnTo>
                  <a:lnTo>
                    <a:pt x="686270" y="1467573"/>
                  </a:lnTo>
                  <a:lnTo>
                    <a:pt x="638806" y="1462949"/>
                  </a:lnTo>
                  <a:lnTo>
                    <a:pt x="592273" y="1455362"/>
                  </a:lnTo>
                  <a:lnTo>
                    <a:pt x="546768" y="1444907"/>
                  </a:lnTo>
                  <a:lnTo>
                    <a:pt x="502388" y="1431682"/>
                  </a:lnTo>
                  <a:lnTo>
                    <a:pt x="459229" y="1415783"/>
                  </a:lnTo>
                  <a:lnTo>
                    <a:pt x="417388" y="1397308"/>
                  </a:lnTo>
                  <a:lnTo>
                    <a:pt x="376962" y="1376353"/>
                  </a:lnTo>
                  <a:lnTo>
                    <a:pt x="338048" y="1353015"/>
                  </a:lnTo>
                  <a:lnTo>
                    <a:pt x="300742" y="1327391"/>
                  </a:lnTo>
                  <a:lnTo>
                    <a:pt x="265142" y="1299578"/>
                  </a:lnTo>
                  <a:lnTo>
                    <a:pt x="231343" y="1269673"/>
                  </a:lnTo>
                  <a:lnTo>
                    <a:pt x="199444" y="1237772"/>
                  </a:lnTo>
                  <a:lnTo>
                    <a:pt x="169540" y="1203972"/>
                  </a:lnTo>
                  <a:lnTo>
                    <a:pt x="141729" y="1168371"/>
                  </a:lnTo>
                  <a:lnTo>
                    <a:pt x="116107" y="1131065"/>
                  </a:lnTo>
                  <a:lnTo>
                    <a:pt x="92771" y="1092150"/>
                  </a:lnTo>
                  <a:lnTo>
                    <a:pt x="71818" y="1051725"/>
                  </a:lnTo>
                  <a:lnTo>
                    <a:pt x="53345" y="1009885"/>
                  </a:lnTo>
                  <a:lnTo>
                    <a:pt x="37448" y="966728"/>
                  </a:lnTo>
                  <a:lnTo>
                    <a:pt x="24225" y="922349"/>
                  </a:lnTo>
                  <a:lnTo>
                    <a:pt x="13772" y="876848"/>
                  </a:lnTo>
                  <a:lnTo>
                    <a:pt x="6185" y="830319"/>
                  </a:lnTo>
                  <a:lnTo>
                    <a:pt x="1562" y="782860"/>
                  </a:lnTo>
                  <a:lnTo>
                    <a:pt x="0" y="734568"/>
                  </a:lnTo>
                  <a:close/>
                </a:path>
              </a:pathLst>
            </a:custGeom>
            <a:ln w="25908">
              <a:solidFill>
                <a:srgbClr val="000000"/>
              </a:solidFill>
            </a:ln>
          </p:spPr>
          <p:txBody>
            <a:bodyPr wrap="square" lIns="0" tIns="0" rIns="0" bIns="0" rtlCol="0"/>
            <a:lstStyle/>
            <a:p>
              <a:endParaRPr/>
            </a:p>
          </p:txBody>
        </p:sp>
      </p:grpSp>
      <p:grpSp>
        <p:nvGrpSpPr>
          <p:cNvPr id="21" name="object 7">
            <a:extLst>
              <a:ext uri="{FF2B5EF4-FFF2-40B4-BE49-F238E27FC236}">
                <a16:creationId xmlns:a16="http://schemas.microsoft.com/office/drawing/2014/main" id="{D545D1DF-8AE4-71F2-6327-615DF1A41415}"/>
              </a:ext>
            </a:extLst>
          </p:cNvPr>
          <p:cNvGrpSpPr/>
          <p:nvPr/>
        </p:nvGrpSpPr>
        <p:grpSpPr>
          <a:xfrm>
            <a:off x="10235631" y="2593887"/>
            <a:ext cx="1495425" cy="1495425"/>
            <a:chOff x="265175" y="1054608"/>
            <a:chExt cx="1495425" cy="1495425"/>
          </a:xfrm>
        </p:grpSpPr>
        <p:pic>
          <p:nvPicPr>
            <p:cNvPr id="22" name="object 8">
              <a:extLst>
                <a:ext uri="{FF2B5EF4-FFF2-40B4-BE49-F238E27FC236}">
                  <a16:creationId xmlns:a16="http://schemas.microsoft.com/office/drawing/2014/main" id="{860E611A-830D-EF1D-D067-0A547F2DF366}"/>
                </a:ext>
              </a:extLst>
            </p:cNvPr>
            <p:cNvPicPr/>
            <p:nvPr/>
          </p:nvPicPr>
          <p:blipFill>
            <a:blip r:embed="rId3" cstate="print"/>
            <a:stretch>
              <a:fillRect/>
            </a:stretch>
          </p:blipFill>
          <p:spPr>
            <a:xfrm>
              <a:off x="278129" y="1067562"/>
              <a:ext cx="1469136" cy="1469136"/>
            </a:xfrm>
            <a:prstGeom prst="rect">
              <a:avLst/>
            </a:prstGeom>
          </p:spPr>
        </p:pic>
        <p:sp>
          <p:nvSpPr>
            <p:cNvPr id="23" name="object 9">
              <a:extLst>
                <a:ext uri="{FF2B5EF4-FFF2-40B4-BE49-F238E27FC236}">
                  <a16:creationId xmlns:a16="http://schemas.microsoft.com/office/drawing/2014/main" id="{95BCA37F-DDD6-4D0E-3E3B-2EB9912021A4}"/>
                </a:ext>
              </a:extLst>
            </p:cNvPr>
            <p:cNvSpPr/>
            <p:nvPr/>
          </p:nvSpPr>
          <p:spPr>
            <a:xfrm>
              <a:off x="278129" y="1067562"/>
              <a:ext cx="1469390" cy="1469390"/>
            </a:xfrm>
            <a:custGeom>
              <a:avLst/>
              <a:gdLst/>
              <a:ahLst/>
              <a:cxnLst/>
              <a:rect l="l" t="t" r="r" b="b"/>
              <a:pathLst>
                <a:path w="1469389" h="1469389">
                  <a:moveTo>
                    <a:pt x="0" y="734567"/>
                  </a:moveTo>
                  <a:lnTo>
                    <a:pt x="1562" y="686275"/>
                  </a:lnTo>
                  <a:lnTo>
                    <a:pt x="6185" y="638816"/>
                  </a:lnTo>
                  <a:lnTo>
                    <a:pt x="13772" y="592287"/>
                  </a:lnTo>
                  <a:lnTo>
                    <a:pt x="24225" y="546786"/>
                  </a:lnTo>
                  <a:lnTo>
                    <a:pt x="37448" y="502407"/>
                  </a:lnTo>
                  <a:lnTo>
                    <a:pt x="53345" y="459250"/>
                  </a:lnTo>
                  <a:lnTo>
                    <a:pt x="71818" y="417410"/>
                  </a:lnTo>
                  <a:lnTo>
                    <a:pt x="92771" y="376985"/>
                  </a:lnTo>
                  <a:lnTo>
                    <a:pt x="116107" y="338070"/>
                  </a:lnTo>
                  <a:lnTo>
                    <a:pt x="141729" y="300764"/>
                  </a:lnTo>
                  <a:lnTo>
                    <a:pt x="169540" y="265163"/>
                  </a:lnTo>
                  <a:lnTo>
                    <a:pt x="199444" y="231363"/>
                  </a:lnTo>
                  <a:lnTo>
                    <a:pt x="231343" y="199462"/>
                  </a:lnTo>
                  <a:lnTo>
                    <a:pt x="265142" y="169557"/>
                  </a:lnTo>
                  <a:lnTo>
                    <a:pt x="300742" y="141744"/>
                  </a:lnTo>
                  <a:lnTo>
                    <a:pt x="338048" y="116120"/>
                  </a:lnTo>
                  <a:lnTo>
                    <a:pt x="376962" y="92782"/>
                  </a:lnTo>
                  <a:lnTo>
                    <a:pt x="417388" y="71827"/>
                  </a:lnTo>
                  <a:lnTo>
                    <a:pt x="459229" y="53352"/>
                  </a:lnTo>
                  <a:lnTo>
                    <a:pt x="502388" y="37453"/>
                  </a:lnTo>
                  <a:lnTo>
                    <a:pt x="546768" y="24228"/>
                  </a:lnTo>
                  <a:lnTo>
                    <a:pt x="592273" y="13773"/>
                  </a:lnTo>
                  <a:lnTo>
                    <a:pt x="638806" y="6186"/>
                  </a:lnTo>
                  <a:lnTo>
                    <a:pt x="686270" y="1562"/>
                  </a:lnTo>
                  <a:lnTo>
                    <a:pt x="734568" y="0"/>
                  </a:lnTo>
                  <a:lnTo>
                    <a:pt x="782860" y="1562"/>
                  </a:lnTo>
                  <a:lnTo>
                    <a:pt x="830319" y="6186"/>
                  </a:lnTo>
                  <a:lnTo>
                    <a:pt x="876848" y="13773"/>
                  </a:lnTo>
                  <a:lnTo>
                    <a:pt x="922349" y="24228"/>
                  </a:lnTo>
                  <a:lnTo>
                    <a:pt x="966728" y="37453"/>
                  </a:lnTo>
                  <a:lnTo>
                    <a:pt x="1009885" y="53352"/>
                  </a:lnTo>
                  <a:lnTo>
                    <a:pt x="1051725" y="71827"/>
                  </a:lnTo>
                  <a:lnTo>
                    <a:pt x="1092150" y="92782"/>
                  </a:lnTo>
                  <a:lnTo>
                    <a:pt x="1131065" y="116120"/>
                  </a:lnTo>
                  <a:lnTo>
                    <a:pt x="1168371" y="141744"/>
                  </a:lnTo>
                  <a:lnTo>
                    <a:pt x="1203972" y="169557"/>
                  </a:lnTo>
                  <a:lnTo>
                    <a:pt x="1237772" y="199462"/>
                  </a:lnTo>
                  <a:lnTo>
                    <a:pt x="1269673" y="231363"/>
                  </a:lnTo>
                  <a:lnTo>
                    <a:pt x="1299578" y="265163"/>
                  </a:lnTo>
                  <a:lnTo>
                    <a:pt x="1327391" y="300764"/>
                  </a:lnTo>
                  <a:lnTo>
                    <a:pt x="1353015" y="338070"/>
                  </a:lnTo>
                  <a:lnTo>
                    <a:pt x="1376353" y="376985"/>
                  </a:lnTo>
                  <a:lnTo>
                    <a:pt x="1397308" y="417410"/>
                  </a:lnTo>
                  <a:lnTo>
                    <a:pt x="1415783" y="459250"/>
                  </a:lnTo>
                  <a:lnTo>
                    <a:pt x="1431682" y="502407"/>
                  </a:lnTo>
                  <a:lnTo>
                    <a:pt x="1444907" y="546786"/>
                  </a:lnTo>
                  <a:lnTo>
                    <a:pt x="1455362" y="592287"/>
                  </a:lnTo>
                  <a:lnTo>
                    <a:pt x="1462949" y="638816"/>
                  </a:lnTo>
                  <a:lnTo>
                    <a:pt x="1467573" y="686275"/>
                  </a:lnTo>
                  <a:lnTo>
                    <a:pt x="1469136" y="734567"/>
                  </a:lnTo>
                  <a:lnTo>
                    <a:pt x="1467573" y="782860"/>
                  </a:lnTo>
                  <a:lnTo>
                    <a:pt x="1462949" y="830319"/>
                  </a:lnTo>
                  <a:lnTo>
                    <a:pt x="1455362" y="876848"/>
                  </a:lnTo>
                  <a:lnTo>
                    <a:pt x="1444907" y="922349"/>
                  </a:lnTo>
                  <a:lnTo>
                    <a:pt x="1431682" y="966728"/>
                  </a:lnTo>
                  <a:lnTo>
                    <a:pt x="1415783" y="1009885"/>
                  </a:lnTo>
                  <a:lnTo>
                    <a:pt x="1397308" y="1051725"/>
                  </a:lnTo>
                  <a:lnTo>
                    <a:pt x="1376353" y="1092150"/>
                  </a:lnTo>
                  <a:lnTo>
                    <a:pt x="1353015" y="1131065"/>
                  </a:lnTo>
                  <a:lnTo>
                    <a:pt x="1327391" y="1168371"/>
                  </a:lnTo>
                  <a:lnTo>
                    <a:pt x="1299578" y="1203972"/>
                  </a:lnTo>
                  <a:lnTo>
                    <a:pt x="1269673" y="1237772"/>
                  </a:lnTo>
                  <a:lnTo>
                    <a:pt x="1237772" y="1269673"/>
                  </a:lnTo>
                  <a:lnTo>
                    <a:pt x="1203972" y="1299578"/>
                  </a:lnTo>
                  <a:lnTo>
                    <a:pt x="1168371" y="1327391"/>
                  </a:lnTo>
                  <a:lnTo>
                    <a:pt x="1131065" y="1353015"/>
                  </a:lnTo>
                  <a:lnTo>
                    <a:pt x="1092150" y="1376353"/>
                  </a:lnTo>
                  <a:lnTo>
                    <a:pt x="1051725" y="1397308"/>
                  </a:lnTo>
                  <a:lnTo>
                    <a:pt x="1009885" y="1415783"/>
                  </a:lnTo>
                  <a:lnTo>
                    <a:pt x="966728" y="1431682"/>
                  </a:lnTo>
                  <a:lnTo>
                    <a:pt x="922349" y="1444907"/>
                  </a:lnTo>
                  <a:lnTo>
                    <a:pt x="876848" y="1455362"/>
                  </a:lnTo>
                  <a:lnTo>
                    <a:pt x="830319" y="1462949"/>
                  </a:lnTo>
                  <a:lnTo>
                    <a:pt x="782860" y="1467573"/>
                  </a:lnTo>
                  <a:lnTo>
                    <a:pt x="734568" y="1469136"/>
                  </a:lnTo>
                  <a:lnTo>
                    <a:pt x="686270" y="1467573"/>
                  </a:lnTo>
                  <a:lnTo>
                    <a:pt x="638806" y="1462949"/>
                  </a:lnTo>
                  <a:lnTo>
                    <a:pt x="592273" y="1455362"/>
                  </a:lnTo>
                  <a:lnTo>
                    <a:pt x="546768" y="1444907"/>
                  </a:lnTo>
                  <a:lnTo>
                    <a:pt x="502388" y="1431682"/>
                  </a:lnTo>
                  <a:lnTo>
                    <a:pt x="459229" y="1415783"/>
                  </a:lnTo>
                  <a:lnTo>
                    <a:pt x="417388" y="1397308"/>
                  </a:lnTo>
                  <a:lnTo>
                    <a:pt x="376962" y="1376353"/>
                  </a:lnTo>
                  <a:lnTo>
                    <a:pt x="338048" y="1353015"/>
                  </a:lnTo>
                  <a:lnTo>
                    <a:pt x="300742" y="1327391"/>
                  </a:lnTo>
                  <a:lnTo>
                    <a:pt x="265142" y="1299578"/>
                  </a:lnTo>
                  <a:lnTo>
                    <a:pt x="231343" y="1269673"/>
                  </a:lnTo>
                  <a:lnTo>
                    <a:pt x="199444" y="1237772"/>
                  </a:lnTo>
                  <a:lnTo>
                    <a:pt x="169540" y="1203972"/>
                  </a:lnTo>
                  <a:lnTo>
                    <a:pt x="141729" y="1168371"/>
                  </a:lnTo>
                  <a:lnTo>
                    <a:pt x="116107" y="1131065"/>
                  </a:lnTo>
                  <a:lnTo>
                    <a:pt x="92771" y="1092150"/>
                  </a:lnTo>
                  <a:lnTo>
                    <a:pt x="71818" y="1051725"/>
                  </a:lnTo>
                  <a:lnTo>
                    <a:pt x="53345" y="1009885"/>
                  </a:lnTo>
                  <a:lnTo>
                    <a:pt x="37448" y="966728"/>
                  </a:lnTo>
                  <a:lnTo>
                    <a:pt x="24225" y="922349"/>
                  </a:lnTo>
                  <a:lnTo>
                    <a:pt x="13772" y="876848"/>
                  </a:lnTo>
                  <a:lnTo>
                    <a:pt x="6185" y="830319"/>
                  </a:lnTo>
                  <a:lnTo>
                    <a:pt x="1562" y="782860"/>
                  </a:lnTo>
                  <a:lnTo>
                    <a:pt x="0" y="734567"/>
                  </a:lnTo>
                  <a:close/>
                </a:path>
              </a:pathLst>
            </a:custGeom>
            <a:ln w="25908">
              <a:solidFill>
                <a:srgbClr val="000000"/>
              </a:solidFill>
            </a:ln>
          </p:spPr>
          <p:txBody>
            <a:bodyPr wrap="square" lIns="0" tIns="0" rIns="0" bIns="0" rtlCol="0"/>
            <a:lstStyle/>
            <a:p>
              <a:endParaRPr/>
            </a:p>
          </p:txBody>
        </p:sp>
      </p:grpSp>
      <p:sp>
        <p:nvSpPr>
          <p:cNvPr id="28" name="object 13">
            <a:extLst>
              <a:ext uri="{FF2B5EF4-FFF2-40B4-BE49-F238E27FC236}">
                <a16:creationId xmlns:a16="http://schemas.microsoft.com/office/drawing/2014/main" id="{A2F7310F-200A-4907-5304-0DB4FB569137}"/>
              </a:ext>
            </a:extLst>
          </p:cNvPr>
          <p:cNvSpPr txBox="1"/>
          <p:nvPr/>
        </p:nvSpPr>
        <p:spPr>
          <a:xfrm>
            <a:off x="626811" y="2970090"/>
            <a:ext cx="9608820" cy="1103250"/>
          </a:xfrm>
          <a:prstGeom prst="rect">
            <a:avLst/>
          </a:prstGeom>
        </p:spPr>
        <p:txBody>
          <a:bodyPr vert="horz" wrap="square" lIns="0" tIns="45719" rIns="0" bIns="0" rtlCol="0">
            <a:spAutoFit/>
          </a:bodyPr>
          <a:lstStyle/>
          <a:p>
            <a:pPr marL="12700" marR="5080" indent="-1905">
              <a:lnSpc>
                <a:spcPct val="86300"/>
              </a:lnSpc>
              <a:spcBef>
                <a:spcPts val="359"/>
              </a:spcBef>
            </a:pPr>
            <a:r>
              <a:rPr lang="es-CO" sz="2000" dirty="0"/>
              <a:t>Es importante establecer medidas de mejoramiento en dichas condiciones mediante un esquema de trabajo que genere tranquilidad y seguridad a los colaboradores, socios y propietarios.</a:t>
            </a:r>
          </a:p>
          <a:p>
            <a:pPr marL="12700" marR="5080" indent="-1905" algn="ctr">
              <a:lnSpc>
                <a:spcPct val="86300"/>
              </a:lnSpc>
              <a:spcBef>
                <a:spcPts val="359"/>
              </a:spcBef>
            </a:pPr>
            <a:endParaRPr sz="1600" dirty="0">
              <a:latin typeface="Times New Roman"/>
              <a:cs typeface="Times New Roman"/>
            </a:endParaRPr>
          </a:p>
        </p:txBody>
      </p:sp>
      <p:grpSp>
        <p:nvGrpSpPr>
          <p:cNvPr id="29" name="object 17">
            <a:extLst>
              <a:ext uri="{FF2B5EF4-FFF2-40B4-BE49-F238E27FC236}">
                <a16:creationId xmlns:a16="http://schemas.microsoft.com/office/drawing/2014/main" id="{6159C7DA-4B86-D411-1896-B8DBBBDE534A}"/>
              </a:ext>
            </a:extLst>
          </p:cNvPr>
          <p:cNvGrpSpPr/>
          <p:nvPr/>
        </p:nvGrpSpPr>
        <p:grpSpPr>
          <a:xfrm>
            <a:off x="492590" y="4420272"/>
            <a:ext cx="11287125" cy="1495425"/>
            <a:chOff x="641540" y="4826444"/>
            <a:chExt cx="11287125" cy="1495425"/>
          </a:xfrm>
        </p:grpSpPr>
        <p:sp>
          <p:nvSpPr>
            <p:cNvPr id="30" name="object 18">
              <a:extLst>
                <a:ext uri="{FF2B5EF4-FFF2-40B4-BE49-F238E27FC236}">
                  <a16:creationId xmlns:a16="http://schemas.microsoft.com/office/drawing/2014/main" id="{043DA6F3-120B-6DF5-C35F-0B372B134DD1}"/>
                </a:ext>
              </a:extLst>
            </p:cNvPr>
            <p:cNvSpPr/>
            <p:nvPr/>
          </p:nvSpPr>
          <p:spPr>
            <a:xfrm>
              <a:off x="654557" y="4839462"/>
              <a:ext cx="11261090" cy="1469390"/>
            </a:xfrm>
            <a:custGeom>
              <a:avLst/>
              <a:gdLst/>
              <a:ahLst/>
              <a:cxnLst/>
              <a:rect l="l" t="t" r="r" b="b"/>
              <a:pathLst>
                <a:path w="11261090" h="1469389">
                  <a:moveTo>
                    <a:pt x="11260836" y="0"/>
                  </a:moveTo>
                  <a:lnTo>
                    <a:pt x="734568" y="0"/>
                  </a:lnTo>
                  <a:lnTo>
                    <a:pt x="0" y="734568"/>
                  </a:lnTo>
                  <a:lnTo>
                    <a:pt x="734568" y="1469136"/>
                  </a:lnTo>
                  <a:lnTo>
                    <a:pt x="11260836" y="1469136"/>
                  </a:lnTo>
                  <a:lnTo>
                    <a:pt x="11260836" y="0"/>
                  </a:lnTo>
                  <a:close/>
                </a:path>
              </a:pathLst>
            </a:custGeom>
            <a:solidFill>
              <a:srgbClr val="FFFFFF"/>
            </a:solidFill>
          </p:spPr>
          <p:txBody>
            <a:bodyPr wrap="square" lIns="0" tIns="0" rIns="0" bIns="0" rtlCol="0"/>
            <a:lstStyle/>
            <a:p>
              <a:endParaRPr/>
            </a:p>
          </p:txBody>
        </p:sp>
        <p:sp>
          <p:nvSpPr>
            <p:cNvPr id="31" name="object 19">
              <a:extLst>
                <a:ext uri="{FF2B5EF4-FFF2-40B4-BE49-F238E27FC236}">
                  <a16:creationId xmlns:a16="http://schemas.microsoft.com/office/drawing/2014/main" id="{3DD68DFC-317D-320E-1A8F-621D9EB44C51}"/>
                </a:ext>
              </a:extLst>
            </p:cNvPr>
            <p:cNvSpPr/>
            <p:nvPr/>
          </p:nvSpPr>
          <p:spPr>
            <a:xfrm>
              <a:off x="654557" y="4839462"/>
              <a:ext cx="11261090" cy="1469390"/>
            </a:xfrm>
            <a:custGeom>
              <a:avLst/>
              <a:gdLst/>
              <a:ahLst/>
              <a:cxnLst/>
              <a:rect l="l" t="t" r="r" b="b"/>
              <a:pathLst>
                <a:path w="11261090" h="1469389">
                  <a:moveTo>
                    <a:pt x="11260836" y="1469136"/>
                  </a:moveTo>
                  <a:lnTo>
                    <a:pt x="734568" y="1469136"/>
                  </a:lnTo>
                  <a:lnTo>
                    <a:pt x="0" y="734568"/>
                  </a:lnTo>
                  <a:lnTo>
                    <a:pt x="734568" y="0"/>
                  </a:lnTo>
                  <a:lnTo>
                    <a:pt x="11260836" y="0"/>
                  </a:lnTo>
                  <a:lnTo>
                    <a:pt x="11260836" y="1469136"/>
                  </a:lnTo>
                  <a:close/>
                </a:path>
              </a:pathLst>
            </a:custGeom>
            <a:ln w="25908">
              <a:solidFill>
                <a:srgbClr val="000000"/>
              </a:solidFill>
            </a:ln>
          </p:spPr>
          <p:txBody>
            <a:bodyPr wrap="square" lIns="0" tIns="0" rIns="0" bIns="0" rtlCol="0"/>
            <a:lstStyle/>
            <a:p>
              <a:endParaRPr/>
            </a:p>
          </p:txBody>
        </p:sp>
      </p:grpSp>
      <p:sp>
        <p:nvSpPr>
          <p:cNvPr id="32" name="object 20">
            <a:extLst>
              <a:ext uri="{FF2B5EF4-FFF2-40B4-BE49-F238E27FC236}">
                <a16:creationId xmlns:a16="http://schemas.microsoft.com/office/drawing/2014/main" id="{F64813CE-B425-FC47-BB27-9B3BBA114867}"/>
              </a:ext>
            </a:extLst>
          </p:cNvPr>
          <p:cNvSpPr txBox="1"/>
          <p:nvPr/>
        </p:nvSpPr>
        <p:spPr>
          <a:xfrm>
            <a:off x="1708420" y="4701639"/>
            <a:ext cx="9789160" cy="1103250"/>
          </a:xfrm>
          <a:prstGeom prst="rect">
            <a:avLst/>
          </a:prstGeom>
        </p:spPr>
        <p:txBody>
          <a:bodyPr vert="horz" wrap="square" lIns="0" tIns="45719" rIns="0" bIns="0" rtlCol="0">
            <a:spAutoFit/>
          </a:bodyPr>
          <a:lstStyle/>
          <a:p>
            <a:pPr marL="12065" marR="5080" indent="-1905" algn="just">
              <a:lnSpc>
                <a:spcPct val="86300"/>
              </a:lnSpc>
              <a:spcBef>
                <a:spcPts val="359"/>
              </a:spcBef>
            </a:pPr>
            <a:r>
              <a:rPr lang="es-CO" sz="2000" dirty="0"/>
              <a:t>La mejora de procesos y productividad en las acciones es alcanzable, por lo que se puede facilitar la inclusión de metodologías de comunicación e innovadoras para promover la seguridad.</a:t>
            </a:r>
          </a:p>
          <a:p>
            <a:pPr marL="12065" marR="5080" indent="-1905" algn="ctr">
              <a:lnSpc>
                <a:spcPct val="86300"/>
              </a:lnSpc>
              <a:spcBef>
                <a:spcPts val="359"/>
              </a:spcBef>
            </a:pPr>
            <a:endParaRPr sz="1600" dirty="0">
              <a:latin typeface="Times New Roman"/>
              <a:cs typeface="Times New Roman"/>
            </a:endParaRPr>
          </a:p>
        </p:txBody>
      </p:sp>
      <p:grpSp>
        <p:nvGrpSpPr>
          <p:cNvPr id="33" name="object 21">
            <a:extLst>
              <a:ext uri="{FF2B5EF4-FFF2-40B4-BE49-F238E27FC236}">
                <a16:creationId xmlns:a16="http://schemas.microsoft.com/office/drawing/2014/main" id="{43294571-6531-7864-E779-F557989A6036}"/>
              </a:ext>
            </a:extLst>
          </p:cNvPr>
          <p:cNvGrpSpPr/>
          <p:nvPr/>
        </p:nvGrpSpPr>
        <p:grpSpPr>
          <a:xfrm>
            <a:off x="116225" y="4322799"/>
            <a:ext cx="1495425" cy="1495425"/>
            <a:chOff x="265175" y="4728971"/>
            <a:chExt cx="1495425" cy="1495425"/>
          </a:xfrm>
        </p:grpSpPr>
        <p:pic>
          <p:nvPicPr>
            <p:cNvPr id="34" name="object 22">
              <a:extLst>
                <a:ext uri="{FF2B5EF4-FFF2-40B4-BE49-F238E27FC236}">
                  <a16:creationId xmlns:a16="http://schemas.microsoft.com/office/drawing/2014/main" id="{7C24D2D4-AA87-7030-E555-78CC9309EC08}"/>
                </a:ext>
              </a:extLst>
            </p:cNvPr>
            <p:cNvPicPr/>
            <p:nvPr/>
          </p:nvPicPr>
          <p:blipFill>
            <a:blip r:embed="rId4" cstate="print"/>
            <a:stretch>
              <a:fillRect/>
            </a:stretch>
          </p:blipFill>
          <p:spPr>
            <a:xfrm>
              <a:off x="278129" y="4741925"/>
              <a:ext cx="1469136" cy="1469136"/>
            </a:xfrm>
            <a:prstGeom prst="rect">
              <a:avLst/>
            </a:prstGeom>
          </p:spPr>
        </p:pic>
        <p:sp>
          <p:nvSpPr>
            <p:cNvPr id="35" name="object 23">
              <a:extLst>
                <a:ext uri="{FF2B5EF4-FFF2-40B4-BE49-F238E27FC236}">
                  <a16:creationId xmlns:a16="http://schemas.microsoft.com/office/drawing/2014/main" id="{03AC68AD-49A7-57A4-42FF-DF1C58B2F9DD}"/>
                </a:ext>
              </a:extLst>
            </p:cNvPr>
            <p:cNvSpPr/>
            <p:nvPr/>
          </p:nvSpPr>
          <p:spPr>
            <a:xfrm>
              <a:off x="278129" y="4741925"/>
              <a:ext cx="1469390" cy="1469390"/>
            </a:xfrm>
            <a:custGeom>
              <a:avLst/>
              <a:gdLst/>
              <a:ahLst/>
              <a:cxnLst/>
              <a:rect l="l" t="t" r="r" b="b"/>
              <a:pathLst>
                <a:path w="1469389" h="1469389">
                  <a:moveTo>
                    <a:pt x="0" y="734568"/>
                  </a:moveTo>
                  <a:lnTo>
                    <a:pt x="1562" y="686275"/>
                  </a:lnTo>
                  <a:lnTo>
                    <a:pt x="6185" y="638816"/>
                  </a:lnTo>
                  <a:lnTo>
                    <a:pt x="13772" y="592287"/>
                  </a:lnTo>
                  <a:lnTo>
                    <a:pt x="24225" y="546786"/>
                  </a:lnTo>
                  <a:lnTo>
                    <a:pt x="37448" y="502407"/>
                  </a:lnTo>
                  <a:lnTo>
                    <a:pt x="53345" y="459250"/>
                  </a:lnTo>
                  <a:lnTo>
                    <a:pt x="71818" y="417410"/>
                  </a:lnTo>
                  <a:lnTo>
                    <a:pt x="92771" y="376985"/>
                  </a:lnTo>
                  <a:lnTo>
                    <a:pt x="116107" y="338070"/>
                  </a:lnTo>
                  <a:lnTo>
                    <a:pt x="141729" y="300764"/>
                  </a:lnTo>
                  <a:lnTo>
                    <a:pt x="169540" y="265163"/>
                  </a:lnTo>
                  <a:lnTo>
                    <a:pt x="199444" y="231363"/>
                  </a:lnTo>
                  <a:lnTo>
                    <a:pt x="231343" y="199462"/>
                  </a:lnTo>
                  <a:lnTo>
                    <a:pt x="265142" y="169557"/>
                  </a:lnTo>
                  <a:lnTo>
                    <a:pt x="300742" y="141744"/>
                  </a:lnTo>
                  <a:lnTo>
                    <a:pt x="338048" y="116120"/>
                  </a:lnTo>
                  <a:lnTo>
                    <a:pt x="376962" y="92782"/>
                  </a:lnTo>
                  <a:lnTo>
                    <a:pt x="417388" y="71827"/>
                  </a:lnTo>
                  <a:lnTo>
                    <a:pt x="459229" y="53352"/>
                  </a:lnTo>
                  <a:lnTo>
                    <a:pt x="502388" y="37453"/>
                  </a:lnTo>
                  <a:lnTo>
                    <a:pt x="546768" y="24228"/>
                  </a:lnTo>
                  <a:lnTo>
                    <a:pt x="592273" y="13773"/>
                  </a:lnTo>
                  <a:lnTo>
                    <a:pt x="638806" y="6186"/>
                  </a:lnTo>
                  <a:lnTo>
                    <a:pt x="686270" y="1562"/>
                  </a:lnTo>
                  <a:lnTo>
                    <a:pt x="734568" y="0"/>
                  </a:lnTo>
                  <a:lnTo>
                    <a:pt x="782860" y="1562"/>
                  </a:lnTo>
                  <a:lnTo>
                    <a:pt x="830319" y="6186"/>
                  </a:lnTo>
                  <a:lnTo>
                    <a:pt x="876848" y="13773"/>
                  </a:lnTo>
                  <a:lnTo>
                    <a:pt x="922349" y="24228"/>
                  </a:lnTo>
                  <a:lnTo>
                    <a:pt x="966728" y="37453"/>
                  </a:lnTo>
                  <a:lnTo>
                    <a:pt x="1009885" y="53352"/>
                  </a:lnTo>
                  <a:lnTo>
                    <a:pt x="1051725" y="71827"/>
                  </a:lnTo>
                  <a:lnTo>
                    <a:pt x="1092150" y="92782"/>
                  </a:lnTo>
                  <a:lnTo>
                    <a:pt x="1131065" y="116120"/>
                  </a:lnTo>
                  <a:lnTo>
                    <a:pt x="1168371" y="141744"/>
                  </a:lnTo>
                  <a:lnTo>
                    <a:pt x="1203972" y="169557"/>
                  </a:lnTo>
                  <a:lnTo>
                    <a:pt x="1237772" y="199462"/>
                  </a:lnTo>
                  <a:lnTo>
                    <a:pt x="1269673" y="231363"/>
                  </a:lnTo>
                  <a:lnTo>
                    <a:pt x="1299578" y="265163"/>
                  </a:lnTo>
                  <a:lnTo>
                    <a:pt x="1327391" y="300764"/>
                  </a:lnTo>
                  <a:lnTo>
                    <a:pt x="1353015" y="338070"/>
                  </a:lnTo>
                  <a:lnTo>
                    <a:pt x="1376353" y="376985"/>
                  </a:lnTo>
                  <a:lnTo>
                    <a:pt x="1397308" y="417410"/>
                  </a:lnTo>
                  <a:lnTo>
                    <a:pt x="1415783" y="459250"/>
                  </a:lnTo>
                  <a:lnTo>
                    <a:pt x="1431682" y="502407"/>
                  </a:lnTo>
                  <a:lnTo>
                    <a:pt x="1444907" y="546786"/>
                  </a:lnTo>
                  <a:lnTo>
                    <a:pt x="1455362" y="592287"/>
                  </a:lnTo>
                  <a:lnTo>
                    <a:pt x="1462949" y="638816"/>
                  </a:lnTo>
                  <a:lnTo>
                    <a:pt x="1467573" y="686275"/>
                  </a:lnTo>
                  <a:lnTo>
                    <a:pt x="1469136" y="734568"/>
                  </a:lnTo>
                  <a:lnTo>
                    <a:pt x="1467573" y="782865"/>
                  </a:lnTo>
                  <a:lnTo>
                    <a:pt x="1462949" y="830329"/>
                  </a:lnTo>
                  <a:lnTo>
                    <a:pt x="1455362" y="876862"/>
                  </a:lnTo>
                  <a:lnTo>
                    <a:pt x="1444907" y="922367"/>
                  </a:lnTo>
                  <a:lnTo>
                    <a:pt x="1431682" y="966747"/>
                  </a:lnTo>
                  <a:lnTo>
                    <a:pt x="1415783" y="1009906"/>
                  </a:lnTo>
                  <a:lnTo>
                    <a:pt x="1397308" y="1051747"/>
                  </a:lnTo>
                  <a:lnTo>
                    <a:pt x="1376353" y="1092173"/>
                  </a:lnTo>
                  <a:lnTo>
                    <a:pt x="1353015" y="1131087"/>
                  </a:lnTo>
                  <a:lnTo>
                    <a:pt x="1327391" y="1168393"/>
                  </a:lnTo>
                  <a:lnTo>
                    <a:pt x="1299578" y="1203993"/>
                  </a:lnTo>
                  <a:lnTo>
                    <a:pt x="1269673" y="1237792"/>
                  </a:lnTo>
                  <a:lnTo>
                    <a:pt x="1237772" y="1269691"/>
                  </a:lnTo>
                  <a:lnTo>
                    <a:pt x="1203972" y="1299595"/>
                  </a:lnTo>
                  <a:lnTo>
                    <a:pt x="1168371" y="1327406"/>
                  </a:lnTo>
                  <a:lnTo>
                    <a:pt x="1131065" y="1353028"/>
                  </a:lnTo>
                  <a:lnTo>
                    <a:pt x="1092150" y="1376364"/>
                  </a:lnTo>
                  <a:lnTo>
                    <a:pt x="1051725" y="1397317"/>
                  </a:lnTo>
                  <a:lnTo>
                    <a:pt x="1009885" y="1415790"/>
                  </a:lnTo>
                  <a:lnTo>
                    <a:pt x="966728" y="1431687"/>
                  </a:lnTo>
                  <a:lnTo>
                    <a:pt x="922349" y="1444910"/>
                  </a:lnTo>
                  <a:lnTo>
                    <a:pt x="876848" y="1455363"/>
                  </a:lnTo>
                  <a:lnTo>
                    <a:pt x="830319" y="1462950"/>
                  </a:lnTo>
                  <a:lnTo>
                    <a:pt x="782860" y="1467573"/>
                  </a:lnTo>
                  <a:lnTo>
                    <a:pt x="734568" y="1469136"/>
                  </a:lnTo>
                  <a:lnTo>
                    <a:pt x="686270" y="1467573"/>
                  </a:lnTo>
                  <a:lnTo>
                    <a:pt x="638806" y="1462950"/>
                  </a:lnTo>
                  <a:lnTo>
                    <a:pt x="592273" y="1455363"/>
                  </a:lnTo>
                  <a:lnTo>
                    <a:pt x="546768" y="1444910"/>
                  </a:lnTo>
                  <a:lnTo>
                    <a:pt x="502388" y="1431687"/>
                  </a:lnTo>
                  <a:lnTo>
                    <a:pt x="459229" y="1415790"/>
                  </a:lnTo>
                  <a:lnTo>
                    <a:pt x="417388" y="1397317"/>
                  </a:lnTo>
                  <a:lnTo>
                    <a:pt x="376962" y="1376364"/>
                  </a:lnTo>
                  <a:lnTo>
                    <a:pt x="338048" y="1353028"/>
                  </a:lnTo>
                  <a:lnTo>
                    <a:pt x="300742" y="1327406"/>
                  </a:lnTo>
                  <a:lnTo>
                    <a:pt x="265142" y="1299595"/>
                  </a:lnTo>
                  <a:lnTo>
                    <a:pt x="231343" y="1269691"/>
                  </a:lnTo>
                  <a:lnTo>
                    <a:pt x="199444" y="1237792"/>
                  </a:lnTo>
                  <a:lnTo>
                    <a:pt x="169540" y="1203993"/>
                  </a:lnTo>
                  <a:lnTo>
                    <a:pt x="141729" y="1168393"/>
                  </a:lnTo>
                  <a:lnTo>
                    <a:pt x="116107" y="1131087"/>
                  </a:lnTo>
                  <a:lnTo>
                    <a:pt x="92771" y="1092173"/>
                  </a:lnTo>
                  <a:lnTo>
                    <a:pt x="71818" y="1051747"/>
                  </a:lnTo>
                  <a:lnTo>
                    <a:pt x="53345" y="1009906"/>
                  </a:lnTo>
                  <a:lnTo>
                    <a:pt x="37448" y="966747"/>
                  </a:lnTo>
                  <a:lnTo>
                    <a:pt x="24225" y="922367"/>
                  </a:lnTo>
                  <a:lnTo>
                    <a:pt x="13772" y="876862"/>
                  </a:lnTo>
                  <a:lnTo>
                    <a:pt x="6185" y="830329"/>
                  </a:lnTo>
                  <a:lnTo>
                    <a:pt x="1562" y="782865"/>
                  </a:lnTo>
                  <a:lnTo>
                    <a:pt x="0" y="734568"/>
                  </a:lnTo>
                  <a:close/>
                </a:path>
              </a:pathLst>
            </a:custGeom>
            <a:ln w="25908">
              <a:solidFill>
                <a:srgbClr val="000000"/>
              </a:solidFill>
            </a:ln>
          </p:spPr>
          <p:txBody>
            <a:bodyPr wrap="square" lIns="0" tIns="0" rIns="0" bIns="0" rtlCol="0"/>
            <a:lstStyle/>
            <a:p>
              <a:endParaRPr/>
            </a:p>
          </p:txBody>
        </p:sp>
      </p:grpSp>
    </p:spTree>
    <p:extLst>
      <p:ext uri="{BB962C8B-B14F-4D97-AF65-F5344CB8AC3E}">
        <p14:creationId xmlns:p14="http://schemas.microsoft.com/office/powerpoint/2010/main" val="755906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4721" y="1921006"/>
            <a:ext cx="6604469" cy="1492051"/>
          </a:xfrm>
        </p:spPr>
        <p:txBody>
          <a:bodyPr>
            <a:noAutofit/>
          </a:bodyPr>
          <a:lstStyle/>
          <a:p>
            <a:pPr algn="ctr"/>
            <a:r>
              <a:rPr lang="es-CO" sz="2400" dirty="0">
                <a:effectLst/>
                <a:latin typeface="+mj-lt"/>
                <a:cs typeface="Times New Roman" panose="02020603050405020304" pitchFamily="18" charset="0"/>
              </a:rPr>
              <a:t>CONDICIONES SEGURAS EN EL ALMACENAMIENTO Y MANIPULACIÓN DE SUSTANCIAS QUIMICAS EN LA CORPORACIÓN CLUB CAMPESTRE FARALLONES DE CALI EN EL AÑO 2022</a:t>
            </a:r>
            <a:br>
              <a:rPr lang="es-CO" sz="2400" dirty="0">
                <a:latin typeface="Times New Roman" panose="02020603050405020304" pitchFamily="18" charset="0"/>
                <a:cs typeface="Times New Roman" panose="02020603050405020304" pitchFamily="18" charset="0"/>
              </a:rPr>
            </a:br>
            <a:endParaRPr lang="es-ES" sz="2400" dirty="0">
              <a:latin typeface="Times New Roman" panose="02020603050405020304" pitchFamily="18" charset="0"/>
              <a:cs typeface="Times New Roman" panose="02020603050405020304" pitchFamily="18" charset="0"/>
            </a:endParaRPr>
          </a:p>
        </p:txBody>
      </p:sp>
      <p:sp>
        <p:nvSpPr>
          <p:cNvPr id="3" name="CuadroTexto 2"/>
          <p:cNvSpPr txBox="1"/>
          <p:nvPr/>
        </p:nvSpPr>
        <p:spPr>
          <a:xfrm>
            <a:off x="2127928" y="3816845"/>
            <a:ext cx="3138054" cy="1261884"/>
          </a:xfrm>
          <a:prstGeom prst="rect">
            <a:avLst/>
          </a:prstGeom>
          <a:noFill/>
        </p:spPr>
        <p:txBody>
          <a:bodyPr wrap="square" lIns="91440" tIns="45720" rIns="91440" bIns="45720" rtlCol="0" anchor="t">
            <a:spAutoFit/>
          </a:bodyPr>
          <a:lstStyle/>
          <a:p>
            <a:pPr algn="ctr"/>
            <a:r>
              <a:rPr lang="es-CO" sz="2400" b="1" spc="-150" dirty="0">
                <a:solidFill>
                  <a:schemeClr val="bg1"/>
                </a:solidFill>
                <a:latin typeface="+mj-lt"/>
                <a:ea typeface="+mj-ea"/>
                <a:cs typeface="Times New Roman" panose="02020603050405020304" pitchFamily="18" charset="0"/>
              </a:rPr>
              <a:t>Director</a:t>
            </a:r>
          </a:p>
          <a:p>
            <a:pPr algn="ctr"/>
            <a:r>
              <a:rPr lang="es-CO" sz="2400" b="1" spc="-150" dirty="0">
                <a:solidFill>
                  <a:schemeClr val="bg1"/>
                </a:solidFill>
                <a:latin typeface="+mj-lt"/>
                <a:ea typeface="+mj-ea"/>
                <a:cs typeface="Times New Roman" panose="02020603050405020304" pitchFamily="18" charset="0"/>
              </a:rPr>
              <a:t>Heber Murillo</a:t>
            </a:r>
          </a:p>
          <a:p>
            <a:pPr algn="ctr"/>
            <a:endParaRPr lang="es-ES" sz="2800" spc="-150" dirty="0">
              <a:solidFill>
                <a:schemeClr val="bg1"/>
              </a:solidFill>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34395909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30726A0B-505C-7768-C2BE-E220197B1B5B}"/>
              </a:ext>
            </a:extLst>
          </p:cNvPr>
          <p:cNvSpPr>
            <a:spLocks noGrp="1"/>
          </p:cNvSpPr>
          <p:nvPr>
            <p:ph type="title"/>
          </p:nvPr>
        </p:nvSpPr>
        <p:spPr>
          <a:xfrm>
            <a:off x="480291" y="0"/>
            <a:ext cx="11231417" cy="992517"/>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ea typeface="+mn-ea"/>
                <a:cs typeface="Times New Roman" panose="02020603050405020304" pitchFamily="18" charset="0"/>
              </a:rPr>
              <a:t>Recomendaciones 	</a:t>
            </a:r>
          </a:p>
        </p:txBody>
      </p:sp>
      <p:sp>
        <p:nvSpPr>
          <p:cNvPr id="6" name="CuadroTexto 5">
            <a:extLst>
              <a:ext uri="{FF2B5EF4-FFF2-40B4-BE49-F238E27FC236}">
                <a16:creationId xmlns:a16="http://schemas.microsoft.com/office/drawing/2014/main" id="{C051ECD9-03DE-BDD8-6A6B-F7F117A7F035}"/>
              </a:ext>
            </a:extLst>
          </p:cNvPr>
          <p:cNvSpPr txBox="1"/>
          <p:nvPr/>
        </p:nvSpPr>
        <p:spPr>
          <a:xfrm>
            <a:off x="280249" y="1395029"/>
            <a:ext cx="11631499" cy="4108817"/>
          </a:xfrm>
          <a:prstGeom prst="rect">
            <a:avLst/>
          </a:prstGeom>
          <a:noFill/>
        </p:spPr>
        <p:txBody>
          <a:bodyPr wrap="square">
            <a:spAutoFit/>
          </a:bodyPr>
          <a:lstStyle/>
          <a:p>
            <a:pPr marL="342900" lvl="0" indent="-342900" algn="just" fontAlgn="base">
              <a:lnSpc>
                <a:spcPct val="150000"/>
              </a:lnSpc>
              <a:spcBef>
                <a:spcPts val="1200"/>
              </a:spcBef>
              <a:buFont typeface="Wingdings" panose="05000000000000000000" pitchFamily="2" charset="2"/>
              <a:buChar char="ü"/>
            </a:pPr>
            <a:r>
              <a:rPr lang="es-CO" sz="2200" dirty="0"/>
              <a:t>Realizar actividades que generen la recolección y entrega de información sobre eventos riesgosos a tiempo y realizar los correctivos para generar más seguridad.</a:t>
            </a:r>
          </a:p>
          <a:p>
            <a:pPr marL="342900" lvl="0" indent="-342900" algn="just" fontAlgn="base">
              <a:lnSpc>
                <a:spcPct val="150000"/>
              </a:lnSpc>
              <a:spcBef>
                <a:spcPts val="1200"/>
              </a:spcBef>
              <a:buFont typeface="Wingdings" panose="05000000000000000000" pitchFamily="2" charset="2"/>
              <a:buChar char="ü"/>
            </a:pPr>
            <a:r>
              <a:rPr lang="es-CO" sz="2200" dirty="0"/>
              <a:t>Capacitar de forma constante a los colaboradores en temas de seguridad en el trabajo.</a:t>
            </a:r>
          </a:p>
          <a:p>
            <a:pPr marL="342900" lvl="0" indent="-342900" algn="just" fontAlgn="base">
              <a:lnSpc>
                <a:spcPct val="150000"/>
              </a:lnSpc>
              <a:spcBef>
                <a:spcPts val="1200"/>
              </a:spcBef>
              <a:buFont typeface="Wingdings" panose="05000000000000000000" pitchFamily="2" charset="2"/>
              <a:buChar char="ü"/>
            </a:pPr>
            <a:r>
              <a:rPr lang="es-CO" sz="2200" dirty="0"/>
              <a:t>Se deben establecer los controles de inventario de los productos químicos,  etiquetado, almacenamiento, manipulación, elementos de protección personal, etc. </a:t>
            </a:r>
          </a:p>
          <a:p>
            <a:pPr marL="342900" lvl="0" indent="-342900" algn="just" fontAlgn="base">
              <a:lnSpc>
                <a:spcPct val="150000"/>
              </a:lnSpc>
              <a:spcBef>
                <a:spcPts val="1200"/>
              </a:spcBef>
              <a:buFont typeface="Wingdings" panose="05000000000000000000" pitchFamily="2" charset="2"/>
              <a:buChar char="ü"/>
            </a:pPr>
            <a:r>
              <a:rPr lang="es-CO" sz="2200" dirty="0"/>
              <a:t>Aplicar las recomendaciones de este estudio pueden dar el inicio de un estilo de administración basado en condiciones de seguridad y los actores seguros para el Club.</a:t>
            </a:r>
          </a:p>
        </p:txBody>
      </p:sp>
    </p:spTree>
    <p:extLst>
      <p:ext uri="{BB962C8B-B14F-4D97-AF65-F5344CB8AC3E}">
        <p14:creationId xmlns:p14="http://schemas.microsoft.com/office/powerpoint/2010/main" val="1387604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780D5E8B-890D-1D3F-B6B2-D59385975198}"/>
              </a:ext>
            </a:extLst>
          </p:cNvPr>
          <p:cNvSpPr>
            <a:spLocks noGrp="1"/>
          </p:cNvSpPr>
          <p:nvPr>
            <p:ph type="title"/>
          </p:nvPr>
        </p:nvSpPr>
        <p:spPr>
          <a:xfrm>
            <a:off x="480291" y="0"/>
            <a:ext cx="11231417" cy="992517"/>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ea typeface="+mn-ea"/>
                <a:cs typeface="Times New Roman" panose="02020603050405020304" pitchFamily="18" charset="0"/>
              </a:rPr>
              <a:t>Bibliografía	</a:t>
            </a:r>
          </a:p>
        </p:txBody>
      </p:sp>
      <p:sp>
        <p:nvSpPr>
          <p:cNvPr id="2" name="Rectángulo 1"/>
          <p:cNvSpPr/>
          <p:nvPr/>
        </p:nvSpPr>
        <p:spPr>
          <a:xfrm>
            <a:off x="538017" y="1300928"/>
            <a:ext cx="10612582" cy="335156"/>
          </a:xfrm>
          <a:prstGeom prst="rect">
            <a:avLst/>
          </a:prstGeom>
        </p:spPr>
        <p:txBody>
          <a:bodyPr wrap="square">
            <a:spAutoFit/>
          </a:bodyPr>
          <a:lstStyle/>
          <a:p>
            <a:pPr marL="450215" indent="-450215" algn="just">
              <a:lnSpc>
                <a:spcPct val="150000"/>
              </a:lnSpc>
              <a:spcBef>
                <a:spcPts val="1200"/>
              </a:spcBef>
              <a:spcAft>
                <a:spcPts val="0"/>
              </a:spcAft>
            </a:pPr>
            <a:r>
              <a:rPr lang="es-CO" sz="1200" dirty="0" err="1">
                <a:latin typeface="Arial" panose="020B0604020202020204" pitchFamily="34" charset="0"/>
                <a:ea typeface="Calibri" panose="020F0502020204030204" pitchFamily="34" charset="0"/>
                <a:cs typeface="Arial" panose="020B0604020202020204" pitchFamily="34" charset="0"/>
              </a:rPr>
              <a:t>Barioglio</a:t>
            </a:r>
            <a:r>
              <a:rPr lang="es-CO" sz="1200" dirty="0">
                <a:latin typeface="Arial" panose="020B0604020202020204" pitchFamily="34" charset="0"/>
                <a:ea typeface="Calibri" panose="020F0502020204030204" pitchFamily="34" charset="0"/>
                <a:cs typeface="Arial" panose="020B0604020202020204" pitchFamily="34" charset="0"/>
              </a:rPr>
              <a:t>, Carlos Fernando (2006). </a:t>
            </a:r>
            <a:r>
              <a:rPr lang="es-CO" sz="1200" dirty="0">
                <a:latin typeface="Arial" panose="020B0604020202020204" pitchFamily="34" charset="0"/>
                <a:ea typeface="Calibri" panose="020F0502020204030204" pitchFamily="34" charset="0"/>
                <a:cs typeface="Arial" panose="020B0604020202020204" pitchFamily="34" charset="0"/>
                <a:hlinkClick r:id="rId2"/>
              </a:rPr>
              <a:t>Diccionario de Las Ciencias Agropecuarias</a:t>
            </a:r>
            <a:r>
              <a:rPr lang="es-CO" sz="1200" dirty="0">
                <a:latin typeface="Arial" panose="020B0604020202020204" pitchFamily="34" charset="0"/>
                <a:ea typeface="Calibri" panose="020F0502020204030204" pitchFamily="34" charset="0"/>
                <a:cs typeface="Arial" panose="020B0604020202020204" pitchFamily="34" charset="0"/>
              </a:rPr>
              <a:t>. Editorial Brujas. </a:t>
            </a:r>
          </a:p>
        </p:txBody>
      </p:sp>
      <p:sp>
        <p:nvSpPr>
          <p:cNvPr id="7" name="Rectángulo 6"/>
          <p:cNvSpPr/>
          <p:nvPr/>
        </p:nvSpPr>
        <p:spPr>
          <a:xfrm>
            <a:off x="538017" y="1818001"/>
            <a:ext cx="11305310" cy="800219"/>
          </a:xfrm>
          <a:prstGeom prst="rect">
            <a:avLst/>
          </a:prstGeom>
        </p:spPr>
        <p:txBody>
          <a:bodyPr wrap="square">
            <a:spAutoFit/>
          </a:bodyPr>
          <a:lstStyle/>
          <a:p>
            <a:pPr marL="450215" indent="-450215" algn="just">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Becerra, John W. Moore ... [et al.]; </a:t>
            </a:r>
            <a:r>
              <a:rPr lang="es-CO" sz="1200" dirty="0" err="1">
                <a:latin typeface="Arial" panose="020B0604020202020204" pitchFamily="34" charset="0"/>
                <a:ea typeface="Calibri" panose="020F0502020204030204" pitchFamily="34" charset="0"/>
                <a:cs typeface="Arial" panose="020B0604020202020204" pitchFamily="34" charset="0"/>
              </a:rPr>
              <a:t>tr</a:t>
            </a:r>
            <a:r>
              <a:rPr lang="es-CO" sz="1200" dirty="0">
                <a:latin typeface="Arial" panose="020B0604020202020204" pitchFamily="34" charset="0"/>
                <a:ea typeface="Calibri" panose="020F0502020204030204" pitchFamily="34" charset="0"/>
                <a:cs typeface="Arial" panose="020B0604020202020204" pitchFamily="34" charset="0"/>
              </a:rPr>
              <a:t>. M. en C. Roberto Luis Escalona García; </a:t>
            </a:r>
            <a:r>
              <a:rPr lang="es-CO" sz="1200" dirty="0" err="1">
                <a:latin typeface="Arial" panose="020B0604020202020204" pitchFamily="34" charset="0"/>
                <a:ea typeface="Calibri" panose="020F0502020204030204" pitchFamily="34" charset="0"/>
                <a:cs typeface="Arial" panose="020B0604020202020204" pitchFamily="34" charset="0"/>
              </a:rPr>
              <a:t>rev.</a:t>
            </a:r>
            <a:r>
              <a:rPr lang="es-CO" sz="1200" dirty="0">
                <a:latin typeface="Arial" panose="020B0604020202020204" pitchFamily="34" charset="0"/>
                <a:ea typeface="Calibri" panose="020F0502020204030204" pitchFamily="34" charset="0"/>
                <a:cs typeface="Arial" panose="020B0604020202020204" pitchFamily="34" charset="0"/>
              </a:rPr>
              <a:t> Técnica</a:t>
            </a:r>
          </a:p>
          <a:p>
            <a:pPr marL="450215" indent="-450215" algn="just">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       María del Consuelo Hidalgo Mondragón; colaboración especial Armando Martín (2000). El mundo de la química: conceptos y aplicaciones (2a. ed. edición). México: Addison Wesley </a:t>
            </a:r>
            <a:r>
              <a:rPr lang="es-CO" sz="1200" dirty="0" err="1">
                <a:latin typeface="Arial" panose="020B0604020202020204" pitchFamily="34" charset="0"/>
                <a:ea typeface="Calibri" panose="020F0502020204030204" pitchFamily="34" charset="0"/>
                <a:cs typeface="Arial" panose="020B0604020202020204" pitchFamily="34" charset="0"/>
              </a:rPr>
              <a:t>Logman</a:t>
            </a:r>
            <a:r>
              <a:rPr lang="es-CO" sz="1200" dirty="0">
                <a:latin typeface="Arial" panose="020B0604020202020204" pitchFamily="34" charset="0"/>
                <a:ea typeface="Calibri" panose="020F0502020204030204" pitchFamily="34" charset="0"/>
                <a:cs typeface="Arial" panose="020B0604020202020204" pitchFamily="34" charset="0"/>
              </a:rPr>
              <a:t>.</a:t>
            </a:r>
          </a:p>
        </p:txBody>
      </p:sp>
      <p:sp>
        <p:nvSpPr>
          <p:cNvPr id="10" name="Rectángulo 9"/>
          <p:cNvSpPr/>
          <p:nvPr/>
        </p:nvSpPr>
        <p:spPr>
          <a:xfrm>
            <a:off x="538017" y="2716379"/>
            <a:ext cx="10113819"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Cañaveral C., C.; Hincapié C., F. E. y González B., S. (2018). Diseño de un protocolo para manejo de sustancias químicas, alineado al Sistema Globalmente Armonizado. Tesis de grado. Universidad de Manizales. </a:t>
            </a:r>
            <a:r>
              <a:rPr lang="es-CO" sz="1200" dirty="0">
                <a:latin typeface="Arial" panose="020B0604020202020204" pitchFamily="34" charset="0"/>
                <a:ea typeface="Calibri" panose="020F0502020204030204" pitchFamily="34" charset="0"/>
                <a:cs typeface="Arial" panose="020B0604020202020204" pitchFamily="34" charset="0"/>
                <a:hlinkClick r:id="rId3"/>
              </a:rPr>
              <a:t>https://ridum.umanizales.edu.co/jspui/handle/20.500.12746/3480</a:t>
            </a:r>
            <a:r>
              <a:rPr lang="es-CO" sz="1200" dirty="0">
                <a:latin typeface="Arial" panose="020B0604020202020204" pitchFamily="34" charset="0"/>
                <a:ea typeface="Calibri" panose="020F0502020204030204" pitchFamily="34" charset="0"/>
                <a:cs typeface="Arial" panose="020B0604020202020204" pitchFamily="34" charset="0"/>
              </a:rPr>
              <a:t> </a:t>
            </a:r>
          </a:p>
        </p:txBody>
      </p:sp>
      <p:sp>
        <p:nvSpPr>
          <p:cNvPr id="11" name="Rectángulo 10"/>
          <p:cNvSpPr/>
          <p:nvPr/>
        </p:nvSpPr>
        <p:spPr>
          <a:xfrm>
            <a:off x="538018" y="3443705"/>
            <a:ext cx="10728036" cy="889154"/>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Carrillo S., L. F. y Pedraza Ch. A. L. (2014). Propuesta para la mejora del manejo y almacenamiento de sustancias químicas y peligrosas en Bodega del Laboratorio de Aguas del Acueducto Metropolitano de Bucaramanga a partir de los requisitos de la NTC 1692 y la Guía Ambiental 45. Tesis de grado. Universidad Industrial de Santander. </a:t>
            </a:r>
            <a:r>
              <a:rPr lang="es-CO" sz="1200" dirty="0">
                <a:latin typeface="Arial" panose="020B0604020202020204" pitchFamily="34" charset="0"/>
                <a:ea typeface="Calibri" panose="020F0502020204030204" pitchFamily="34" charset="0"/>
                <a:cs typeface="Arial" panose="020B0604020202020204" pitchFamily="34" charset="0"/>
                <a:hlinkClick r:id="rId4"/>
              </a:rPr>
              <a:t>http://tangara.uis.edu.co/biblioweb/tesis/2014/155546.pdf</a:t>
            </a:r>
            <a:r>
              <a:rPr lang="es-CO" sz="1200" dirty="0">
                <a:latin typeface="Arial" panose="020B0604020202020204" pitchFamily="34" charset="0"/>
                <a:ea typeface="Calibri" panose="020F0502020204030204" pitchFamily="34" charset="0"/>
                <a:cs typeface="Arial" panose="020B0604020202020204" pitchFamily="34" charset="0"/>
              </a:rPr>
              <a:t> </a:t>
            </a:r>
          </a:p>
        </p:txBody>
      </p:sp>
      <p:sp>
        <p:nvSpPr>
          <p:cNvPr id="12" name="Rectángulo 11"/>
          <p:cNvSpPr/>
          <p:nvPr/>
        </p:nvSpPr>
        <p:spPr>
          <a:xfrm>
            <a:off x="538017" y="4383403"/>
            <a:ext cx="11115963"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Casafranca Z., L. A.; Huaylla C., K. L.; Parodi C., A. F. (2018). Factores de riesgos químicos en los trabajadores del área de limpieza de una universidad privada en el período enero – abril 2018. </a:t>
            </a:r>
            <a:r>
              <a:rPr lang="es-CO" sz="1200" dirty="0">
                <a:latin typeface="Arial" panose="020B0604020202020204" pitchFamily="34" charset="0"/>
                <a:ea typeface="Calibri" panose="020F0502020204030204" pitchFamily="34" charset="0"/>
                <a:cs typeface="Arial" panose="020B0604020202020204" pitchFamily="34" charset="0"/>
                <a:hlinkClick r:id="rId5"/>
              </a:rPr>
              <a:t>https://hdl.handle.net/20.500.12866/3930</a:t>
            </a:r>
            <a:r>
              <a:rPr lang="es-CO" sz="1200" dirty="0">
                <a:latin typeface="Arial" panose="020B0604020202020204" pitchFamily="34" charset="0"/>
                <a:ea typeface="Calibri" panose="020F0502020204030204" pitchFamily="34" charset="0"/>
                <a:cs typeface="Arial" panose="020B0604020202020204" pitchFamily="34" charset="0"/>
              </a:rPr>
              <a:t>. </a:t>
            </a:r>
          </a:p>
        </p:txBody>
      </p:sp>
      <p:sp>
        <p:nvSpPr>
          <p:cNvPr id="13" name="Rectángulo 12"/>
          <p:cNvSpPr/>
          <p:nvPr/>
        </p:nvSpPr>
        <p:spPr>
          <a:xfrm>
            <a:off x="538016" y="5102816"/>
            <a:ext cx="11115964" cy="646331"/>
          </a:xfrm>
          <a:prstGeom prst="rect">
            <a:avLst/>
          </a:prstGeom>
        </p:spPr>
        <p:txBody>
          <a:bodyPr wrap="square">
            <a:spAutoFit/>
          </a:bodyPr>
          <a:lstStyle/>
          <a:p>
            <a:pPr marL="450215" indent="-450215" algn="just">
              <a:lnSpc>
                <a:spcPct val="150000"/>
              </a:lnSpc>
              <a:spcBef>
                <a:spcPts val="1200"/>
              </a:spcBef>
              <a:spcAft>
                <a:spcPts val="0"/>
              </a:spcAft>
            </a:pPr>
            <a:r>
              <a:rPr lang="es-CO" sz="1200" dirty="0" err="1">
                <a:latin typeface="Arial" panose="020B0604020202020204" pitchFamily="34" charset="0"/>
                <a:ea typeface="Calibri" panose="020F0502020204030204" pitchFamily="34" charset="0"/>
                <a:cs typeface="Arial" panose="020B0604020202020204" pitchFamily="34" charset="0"/>
              </a:rPr>
              <a:t>Caseley</a:t>
            </a:r>
            <a:r>
              <a:rPr lang="es-CO" sz="1200" dirty="0">
                <a:latin typeface="Arial" panose="020B0604020202020204" pitchFamily="34" charset="0"/>
                <a:ea typeface="Calibri" panose="020F0502020204030204" pitchFamily="34" charset="0"/>
                <a:cs typeface="Arial" panose="020B0604020202020204" pitchFamily="34" charset="0"/>
              </a:rPr>
              <a:t>, J.C. (1996). Manejo de malezas para países en desarrollo. (</a:t>
            </a:r>
            <a:r>
              <a:rPr lang="es-CO" sz="1200" dirty="0" err="1">
                <a:latin typeface="Arial" panose="020B0604020202020204" pitchFamily="34" charset="0"/>
                <a:ea typeface="Calibri" panose="020F0502020204030204" pitchFamily="34" charset="0"/>
                <a:cs typeface="Arial" panose="020B0604020202020204" pitchFamily="34" charset="0"/>
              </a:rPr>
              <a:t>Estidio</a:t>
            </a:r>
            <a:r>
              <a:rPr lang="es-CO" sz="1200" dirty="0">
                <a:latin typeface="Arial" panose="020B0604020202020204" pitchFamily="34" charset="0"/>
                <a:ea typeface="Calibri" panose="020F0502020204030204" pitchFamily="34" charset="0"/>
                <a:cs typeface="Arial" panose="020B0604020202020204" pitchFamily="34" charset="0"/>
              </a:rPr>
              <a:t> FAO producción y protección vegetal – 120). Organización de las Naciones Unidas para la Agricultura y la Alimentación. Roma. </a:t>
            </a:r>
            <a:r>
              <a:rPr lang="es-CO" sz="1200" dirty="0">
                <a:latin typeface="Arial" panose="020B0604020202020204" pitchFamily="34" charset="0"/>
                <a:ea typeface="Calibri" panose="020F0502020204030204" pitchFamily="34" charset="0"/>
                <a:cs typeface="Arial" panose="020B0604020202020204" pitchFamily="34" charset="0"/>
                <a:hlinkClick r:id="rId6"/>
              </a:rPr>
              <a:t>https://www.fao.org/3/T1147S/t1147s00.htm#Contents</a:t>
            </a:r>
            <a:r>
              <a:rPr lang="es-CO" sz="1200" dirty="0">
                <a:latin typeface="Arial" panose="020B0604020202020204" pitchFamily="34" charset="0"/>
                <a:ea typeface="Calibri" panose="020F0502020204030204" pitchFamily="34" charset="0"/>
                <a:cs typeface="Arial" panose="020B0604020202020204" pitchFamily="34" charset="0"/>
              </a:rPr>
              <a:t> </a:t>
            </a:r>
          </a:p>
        </p:txBody>
      </p:sp>
      <p:sp>
        <p:nvSpPr>
          <p:cNvPr id="14" name="Rectángulo 13"/>
          <p:cNvSpPr/>
          <p:nvPr/>
        </p:nvSpPr>
        <p:spPr>
          <a:xfrm>
            <a:off x="538016" y="5856405"/>
            <a:ext cx="11596256" cy="335156"/>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Comisión Europea. (2021). Polvos y </a:t>
            </a:r>
            <a:r>
              <a:rPr lang="es-CO" sz="1200" dirty="0" err="1">
                <a:latin typeface="Arial" panose="020B0604020202020204" pitchFamily="34" charset="0"/>
                <a:ea typeface="Calibri" panose="020F0502020204030204" pitchFamily="34" charset="0"/>
                <a:cs typeface="Arial" panose="020B0604020202020204" pitchFamily="34" charset="0"/>
              </a:rPr>
              <a:t>nanopartículas</a:t>
            </a:r>
            <a:r>
              <a:rPr lang="es-CO" sz="1200" dirty="0">
                <a:latin typeface="Arial" panose="020B0604020202020204" pitchFamily="34" charset="0"/>
                <a:ea typeface="Calibri" panose="020F0502020204030204" pitchFamily="34" charset="0"/>
                <a:cs typeface="Arial" panose="020B0604020202020204" pitchFamily="34" charset="0"/>
              </a:rPr>
              <a:t>. Salud y seguridad. </a:t>
            </a:r>
            <a:r>
              <a:rPr lang="es-CO" sz="1200" dirty="0">
                <a:latin typeface="Arial" panose="020B0604020202020204" pitchFamily="34" charset="0"/>
                <a:ea typeface="Calibri" panose="020F0502020204030204" pitchFamily="34" charset="0"/>
                <a:cs typeface="Arial" panose="020B0604020202020204" pitchFamily="34" charset="0"/>
                <a:hlinkClick r:id="rId7"/>
              </a:rPr>
              <a:t>https://ec.europa.eu/taxation_customs/dds2/SAMANCTA/ES/Safety/Dust_ES.htm</a:t>
            </a:r>
            <a:r>
              <a:rPr lang="es-CO" sz="1200" dirty="0">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2013245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794E745-7BBA-4CD9-B79C-281696F949E2}"/>
              </a:ext>
            </a:extLst>
          </p:cNvPr>
          <p:cNvSpPr>
            <a:spLocks noGrp="1"/>
          </p:cNvSpPr>
          <p:nvPr>
            <p:ph idx="1"/>
          </p:nvPr>
        </p:nvSpPr>
        <p:spPr>
          <a:xfrm>
            <a:off x="1981200" y="1297323"/>
            <a:ext cx="8229600" cy="4760843"/>
          </a:xfrm>
        </p:spPr>
        <p:txBody>
          <a:bodyPr>
            <a:normAutofit/>
          </a:bodyPr>
          <a:lstStyle/>
          <a:p>
            <a:pPr marL="457200" indent="-457200">
              <a:buFont typeface="Arial" pitchFamily="34" charset="0"/>
              <a:buChar char="•"/>
            </a:pPr>
            <a:endParaRPr lang="es-CO" dirty="0"/>
          </a:p>
          <a:p>
            <a:endParaRPr lang="es-CO" dirty="0"/>
          </a:p>
        </p:txBody>
      </p:sp>
      <p:sp>
        <p:nvSpPr>
          <p:cNvPr id="6" name="Título 1">
            <a:extLst>
              <a:ext uri="{FF2B5EF4-FFF2-40B4-BE49-F238E27FC236}">
                <a16:creationId xmlns:a16="http://schemas.microsoft.com/office/drawing/2014/main" id="{780D5E8B-890D-1D3F-B6B2-D59385975198}"/>
              </a:ext>
            </a:extLst>
          </p:cNvPr>
          <p:cNvSpPr>
            <a:spLocks noGrp="1"/>
          </p:cNvSpPr>
          <p:nvPr>
            <p:ph type="title"/>
          </p:nvPr>
        </p:nvSpPr>
        <p:spPr>
          <a:xfrm>
            <a:off x="480291" y="0"/>
            <a:ext cx="11231417" cy="992517"/>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ea typeface="+mn-ea"/>
                <a:cs typeface="Times New Roman" panose="02020603050405020304" pitchFamily="18" charset="0"/>
              </a:rPr>
              <a:t>Bibliografía	</a:t>
            </a:r>
          </a:p>
        </p:txBody>
      </p:sp>
      <p:sp>
        <p:nvSpPr>
          <p:cNvPr id="4" name="Rectángulo 3"/>
          <p:cNvSpPr/>
          <p:nvPr/>
        </p:nvSpPr>
        <p:spPr>
          <a:xfrm>
            <a:off x="480291" y="1144920"/>
            <a:ext cx="11434618" cy="889154"/>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Cruz R., C. (2010). Diseño, documentación e implementación de un procedimiento para el manejo de sustancias químicas peligrosas de acuerdo con la legislación ambiental y ocupacional vigente. Tesis de grado. Universidad Autónoma de Occidente. </a:t>
            </a:r>
            <a:r>
              <a:rPr lang="es-CO" sz="1200" dirty="0">
                <a:latin typeface="Arial" panose="020B0604020202020204" pitchFamily="34" charset="0"/>
                <a:ea typeface="Calibri" panose="020F0502020204030204" pitchFamily="34" charset="0"/>
                <a:cs typeface="Arial" panose="020B0604020202020204" pitchFamily="34" charset="0"/>
                <a:hlinkClick r:id="rId2"/>
              </a:rPr>
              <a:t>https://red.uao.edu.co/bitstream/handle/10614/376/T0003174.pdf?sequence=1</a:t>
            </a:r>
            <a:endParaRPr lang="es-CO" sz="1200" dirty="0">
              <a:latin typeface="Arial" panose="020B0604020202020204" pitchFamily="34" charset="0"/>
              <a:ea typeface="Calibri" panose="020F0502020204030204" pitchFamily="34" charset="0"/>
              <a:cs typeface="Arial" panose="020B0604020202020204" pitchFamily="34" charset="0"/>
            </a:endParaRPr>
          </a:p>
        </p:txBody>
      </p:sp>
      <p:sp>
        <p:nvSpPr>
          <p:cNvPr id="5" name="Rectángulo 4"/>
          <p:cNvSpPr/>
          <p:nvPr/>
        </p:nvSpPr>
        <p:spPr>
          <a:xfrm>
            <a:off x="480290" y="2186477"/>
            <a:ext cx="11231417" cy="646331"/>
          </a:xfrm>
          <a:prstGeom prst="rect">
            <a:avLst/>
          </a:prstGeom>
        </p:spPr>
        <p:txBody>
          <a:bodyPr wrap="square">
            <a:spAutoFit/>
          </a:bodyPr>
          <a:lstStyle/>
          <a:p>
            <a:pPr marL="450215" indent="-450215" algn="just">
              <a:lnSpc>
                <a:spcPct val="150000"/>
              </a:lnSpc>
              <a:spcBef>
                <a:spcPts val="1200"/>
              </a:spcBef>
              <a:spcAft>
                <a:spcPts val="0"/>
              </a:spcAft>
            </a:pPr>
            <a:r>
              <a:rPr lang="es-CO" sz="1200" dirty="0" err="1">
                <a:latin typeface="Arial" panose="020B0604020202020204" pitchFamily="34" charset="0"/>
                <a:ea typeface="Calibri" panose="020F0502020204030204" pitchFamily="34" charset="0"/>
                <a:cs typeface="Arial" panose="020B0604020202020204" pitchFamily="34" charset="0"/>
              </a:rPr>
              <a:t>Espluga</a:t>
            </a:r>
            <a:r>
              <a:rPr lang="es-CO" sz="1200" dirty="0">
                <a:latin typeface="Arial" panose="020B0604020202020204" pitchFamily="34" charset="0"/>
                <a:ea typeface="Calibri" panose="020F0502020204030204" pitchFamily="34" charset="0"/>
                <a:cs typeface="Arial" panose="020B0604020202020204" pitchFamily="34" charset="0"/>
              </a:rPr>
              <a:t> T., J. L. (1992). Actos inseguros en el trabajo. Guía de intervención. Ministerio de Trabajo y Asuntos Sociales de España. </a:t>
            </a:r>
            <a:r>
              <a:rPr lang="es-CO" sz="1200" dirty="0">
                <a:latin typeface="Arial" panose="020B0604020202020204" pitchFamily="34" charset="0"/>
                <a:ea typeface="Calibri" panose="020F0502020204030204" pitchFamily="34" charset="0"/>
                <a:cs typeface="Arial" panose="020B0604020202020204" pitchFamily="34" charset="0"/>
                <a:hlinkClick r:id="rId3"/>
              </a:rPr>
              <a:t>https://www.insst.es/documents/94886/326962/ntp_415.pdf/ad4af595-e613-4ef0-ac08-ef0f58968349</a:t>
            </a:r>
            <a:r>
              <a:rPr lang="es-CO" sz="1200" dirty="0">
                <a:latin typeface="Arial" panose="020B0604020202020204" pitchFamily="34" charset="0"/>
                <a:ea typeface="Calibri" panose="020F0502020204030204" pitchFamily="34" charset="0"/>
                <a:cs typeface="Arial" panose="020B0604020202020204" pitchFamily="34" charset="0"/>
              </a:rPr>
              <a:t> </a:t>
            </a:r>
          </a:p>
        </p:txBody>
      </p:sp>
      <p:sp>
        <p:nvSpPr>
          <p:cNvPr id="7" name="Rectángulo 6"/>
          <p:cNvSpPr/>
          <p:nvPr/>
        </p:nvSpPr>
        <p:spPr>
          <a:xfrm>
            <a:off x="480290" y="2869367"/>
            <a:ext cx="11600874" cy="923330"/>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Giraldo A., C. (2022). Reporte de acto inseguro y condiciones inseguras. </a:t>
            </a:r>
            <a:r>
              <a:rPr lang="en-US" sz="1200" dirty="0" err="1">
                <a:latin typeface="Arial" panose="020B0604020202020204" pitchFamily="34" charset="0"/>
                <a:ea typeface="Calibri" panose="020F0502020204030204" pitchFamily="34" charset="0"/>
                <a:cs typeface="Arial" panose="020B0604020202020204" pitchFamily="34" charset="0"/>
              </a:rPr>
              <a:t>Incheck</a:t>
            </a:r>
            <a:r>
              <a:rPr lang="en-US" sz="1200" dirty="0">
                <a:latin typeface="Arial" panose="020B0604020202020204" pitchFamily="34" charset="0"/>
                <a:ea typeface="Calibri" panose="020F0502020204030204" pitchFamily="34" charset="0"/>
                <a:cs typeface="Arial" panose="020B0604020202020204" pitchFamily="34" charset="0"/>
              </a:rPr>
              <a:t>. https://inchecksas.com/</a:t>
            </a:r>
            <a:r>
              <a:rPr lang="en-US" sz="1200" dirty="0" err="1">
                <a:latin typeface="Arial" panose="020B0604020202020204" pitchFamily="34" charset="0"/>
                <a:ea typeface="Calibri" panose="020F0502020204030204" pitchFamily="34" charset="0"/>
                <a:cs typeface="Arial" panose="020B0604020202020204" pitchFamily="34" charset="0"/>
              </a:rPr>
              <a:t>reporte</a:t>
            </a:r>
            <a:r>
              <a:rPr lang="en-US" sz="1200" dirty="0">
                <a:latin typeface="Arial" panose="020B0604020202020204" pitchFamily="34" charset="0"/>
                <a:ea typeface="Calibri" panose="020F0502020204030204" pitchFamily="34" charset="0"/>
                <a:cs typeface="Arial" panose="020B0604020202020204" pitchFamily="34" charset="0"/>
              </a:rPr>
              <a:t>-de-</a:t>
            </a:r>
            <a:r>
              <a:rPr lang="en-US" sz="1200" dirty="0" err="1">
                <a:latin typeface="Arial" panose="020B0604020202020204" pitchFamily="34" charset="0"/>
                <a:ea typeface="Calibri" panose="020F0502020204030204" pitchFamily="34" charset="0"/>
                <a:cs typeface="Arial" panose="020B0604020202020204" pitchFamily="34" charset="0"/>
              </a:rPr>
              <a:t>acto</a:t>
            </a:r>
            <a:r>
              <a:rPr lang="en-US" sz="1200" dirty="0">
                <a:latin typeface="Arial" panose="020B0604020202020204" pitchFamily="34" charset="0"/>
                <a:ea typeface="Calibri" panose="020F0502020204030204" pitchFamily="34" charset="0"/>
                <a:cs typeface="Arial" panose="020B0604020202020204" pitchFamily="34" charset="0"/>
              </a:rPr>
              <a:t>-</a:t>
            </a:r>
            <a:r>
              <a:rPr lang="en-US" sz="1200" dirty="0" err="1">
                <a:latin typeface="Arial" panose="020B0604020202020204" pitchFamily="34" charset="0"/>
                <a:ea typeface="Calibri" panose="020F0502020204030204" pitchFamily="34" charset="0"/>
                <a:cs typeface="Arial" panose="020B0604020202020204" pitchFamily="34" charset="0"/>
              </a:rPr>
              <a:t>inseguro</a:t>
            </a:r>
            <a:r>
              <a:rPr lang="en-US" sz="1200" dirty="0">
                <a:latin typeface="Arial" panose="020B0604020202020204" pitchFamily="34" charset="0"/>
                <a:ea typeface="Calibri" panose="020F0502020204030204" pitchFamily="34" charset="0"/>
                <a:cs typeface="Arial" panose="020B0604020202020204" pitchFamily="34" charset="0"/>
              </a:rPr>
              <a:t>-y-</a:t>
            </a:r>
            <a:r>
              <a:rPr lang="en-US" sz="1200" dirty="0" err="1">
                <a:latin typeface="Arial" panose="020B0604020202020204" pitchFamily="34" charset="0"/>
                <a:ea typeface="Calibri" panose="020F0502020204030204" pitchFamily="34" charset="0"/>
                <a:cs typeface="Arial" panose="020B0604020202020204" pitchFamily="34" charset="0"/>
              </a:rPr>
              <a:t>condicion</a:t>
            </a:r>
            <a:r>
              <a:rPr lang="en-US" sz="1200" dirty="0">
                <a:latin typeface="Arial" panose="020B0604020202020204" pitchFamily="34" charset="0"/>
                <a:ea typeface="Calibri" panose="020F0502020204030204" pitchFamily="34" charset="0"/>
                <a:cs typeface="Arial" panose="020B0604020202020204" pitchFamily="34" charset="0"/>
              </a:rPr>
              <a:t>-</a:t>
            </a:r>
            <a:r>
              <a:rPr lang="en-US" sz="1200" dirty="0" err="1">
                <a:latin typeface="Arial" panose="020B0604020202020204" pitchFamily="34" charset="0"/>
                <a:ea typeface="Calibri" panose="020F0502020204030204" pitchFamily="34" charset="0"/>
                <a:cs typeface="Arial" panose="020B0604020202020204" pitchFamily="34" charset="0"/>
              </a:rPr>
              <a:t>insegura</a:t>
            </a:r>
            <a:r>
              <a:rPr lang="en-US" sz="1200" dirty="0">
                <a:latin typeface="Arial" panose="020B0604020202020204" pitchFamily="34" charset="0"/>
                <a:ea typeface="Calibri" panose="020F0502020204030204" pitchFamily="34" charset="0"/>
                <a:cs typeface="Arial" panose="020B0604020202020204" pitchFamily="34" charset="0"/>
              </a:rPr>
              <a:t>/González U., P. (2019). </a:t>
            </a:r>
            <a:r>
              <a:rPr lang="es-CO" sz="1200" dirty="0">
                <a:latin typeface="Arial" panose="020B0604020202020204" pitchFamily="34" charset="0"/>
                <a:ea typeface="Calibri" panose="020F0502020204030204" pitchFamily="34" charset="0"/>
                <a:cs typeface="Arial" panose="020B0604020202020204" pitchFamily="34" charset="0"/>
              </a:rPr>
              <a:t>Efecto de los plaguicidas sobre la salud humana. Exposición e impactos. Asesoría Técnica Parlamentaria. Biblioteca Congreso Nacional de Chile/BCN. </a:t>
            </a:r>
            <a:r>
              <a:rPr lang="es-CO" sz="1200" dirty="0">
                <a:latin typeface="Arial" panose="020B0604020202020204" pitchFamily="34" charset="0"/>
                <a:ea typeface="Calibri" panose="020F0502020204030204" pitchFamily="34" charset="0"/>
                <a:cs typeface="Arial" panose="020B0604020202020204" pitchFamily="34" charset="0"/>
                <a:hlinkClick r:id="rId4"/>
              </a:rPr>
              <a:t>https://obtienearchivo.bcn.cl/obtienearchivo?id=repositorio/10221/26823/2/Efecto_de_los_plaguicidas_en_la_Salud.pdf</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9" name="Rectángulo 8"/>
          <p:cNvSpPr/>
          <p:nvPr/>
        </p:nvSpPr>
        <p:spPr>
          <a:xfrm>
            <a:off x="480290" y="3859190"/>
            <a:ext cx="11600874" cy="335156"/>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Gómez   A., Suasnavas P. (2015). Incidencia de Accidentes de Trabajo declarados en Ecuador en el período 2011-2012. Ciencia &amp; Trabajo, 52; 49-53.</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0" name="Rectángulo 9"/>
          <p:cNvSpPr/>
          <p:nvPr/>
        </p:nvSpPr>
        <p:spPr>
          <a:xfrm>
            <a:off x="480289" y="4350006"/>
            <a:ext cx="11434619" cy="923330"/>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Guerra G., M. E. (2015). Seguridad química y riesgos sanitarios de los productos químicos en atención primaria. Tesis de doctorado. Universidad de Sevilla, España. </a:t>
            </a:r>
            <a:r>
              <a:rPr lang="es-CO" sz="1200" dirty="0">
                <a:latin typeface="Arial" panose="020B0604020202020204" pitchFamily="34" charset="0"/>
                <a:ea typeface="Calibri" panose="020F0502020204030204" pitchFamily="34" charset="0"/>
                <a:cs typeface="Arial" panose="020B0604020202020204" pitchFamily="34" charset="0"/>
                <a:hlinkClick r:id="rId5"/>
              </a:rPr>
              <a:t>https://idus.us.es/bitstream/handle/11441/40568/Tesis.%20Abierto%20a%20partir%20de%2012%20meses%20.pdf;jsessionid=25E269B6F468FDE6674802EC3424128F?sequence=1</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1" name="Rectángulo 10"/>
          <p:cNvSpPr/>
          <p:nvPr/>
        </p:nvSpPr>
        <p:spPr>
          <a:xfrm>
            <a:off x="480288" y="5383506"/>
            <a:ext cx="11434619" cy="553998"/>
          </a:xfrm>
          <a:prstGeom prst="rect">
            <a:avLst/>
          </a:prstGeom>
        </p:spPr>
        <p:txBody>
          <a:bodyPr wrap="square">
            <a:spAutoFit/>
          </a:bodyPr>
          <a:lstStyle/>
          <a:p>
            <a:pPr marL="450215" indent="-450215" algn="just">
              <a:lnSpc>
                <a:spcPct val="150000"/>
              </a:lnSpc>
              <a:spcBef>
                <a:spcPts val="1200"/>
              </a:spcBef>
              <a:spcAft>
                <a:spcPts val="0"/>
              </a:spcAft>
            </a:pPr>
            <a:r>
              <a:rPr lang="es-CO" sz="1000" dirty="0">
                <a:latin typeface="Arial" panose="020B0604020202020204" pitchFamily="34" charset="0"/>
                <a:ea typeface="Calibri" panose="020F0502020204030204" pitchFamily="34" charset="0"/>
                <a:cs typeface="Arial" panose="020B0604020202020204" pitchFamily="34" charset="0"/>
              </a:rPr>
              <a:t>López G., E. B. (2015). Identificación y evaluación de riesgo químico en la Empresa Mercantil </a:t>
            </a:r>
            <a:r>
              <a:rPr lang="es-CO" sz="1000" dirty="0" err="1">
                <a:latin typeface="Arial" panose="020B0604020202020204" pitchFamily="34" charset="0"/>
                <a:ea typeface="Calibri" panose="020F0502020204030204" pitchFamily="34" charset="0"/>
                <a:cs typeface="Arial" panose="020B0604020202020204" pitchFamily="34" charset="0"/>
              </a:rPr>
              <a:t>Garzozi</a:t>
            </a:r>
            <a:r>
              <a:rPr lang="es-CO" sz="1000" dirty="0">
                <a:latin typeface="Arial" panose="020B0604020202020204" pitchFamily="34" charset="0"/>
                <a:ea typeface="Calibri" panose="020F0502020204030204" pitchFamily="34" charset="0"/>
                <a:cs typeface="Arial" panose="020B0604020202020204" pitchFamily="34" charset="0"/>
              </a:rPr>
              <a:t> &amp; </a:t>
            </a:r>
            <a:r>
              <a:rPr lang="es-CO" sz="1000" dirty="0" err="1">
                <a:latin typeface="Arial" panose="020B0604020202020204" pitchFamily="34" charset="0"/>
                <a:ea typeface="Calibri" panose="020F0502020204030204" pitchFamily="34" charset="0"/>
                <a:cs typeface="Arial" panose="020B0604020202020204" pitchFamily="34" charset="0"/>
              </a:rPr>
              <a:t>Garbu</a:t>
            </a:r>
            <a:r>
              <a:rPr lang="es-CO" sz="1000" dirty="0">
                <a:latin typeface="Arial" panose="020B0604020202020204" pitchFamily="34" charset="0"/>
                <a:ea typeface="Calibri" panose="020F0502020204030204" pitchFamily="34" charset="0"/>
                <a:cs typeface="Arial" panose="020B0604020202020204" pitchFamily="34" charset="0"/>
              </a:rPr>
              <a:t>. Propuesta del diseño de un manual para el almacenamiento y manejo seguro de sustancias químicas. Tesis de grado. </a:t>
            </a:r>
            <a:r>
              <a:rPr lang="es-CO" sz="1000" dirty="0">
                <a:latin typeface="Arial" panose="020B0604020202020204" pitchFamily="34" charset="0"/>
                <a:ea typeface="Calibri" panose="020F0502020204030204" pitchFamily="34" charset="0"/>
                <a:cs typeface="Arial" panose="020B0604020202020204" pitchFamily="34" charset="0"/>
                <a:hlinkClick r:id="rId6"/>
              </a:rPr>
              <a:t>http://repositorio.ug.edu.ec/handle/redug/20998</a:t>
            </a:r>
            <a:r>
              <a:rPr lang="es-CO" sz="1000" dirty="0">
                <a:latin typeface="Arial" panose="020B0604020202020204" pitchFamily="34" charset="0"/>
                <a:ea typeface="Calibri" panose="020F0502020204030204" pitchFamily="34" charset="0"/>
                <a:cs typeface="Arial" panose="020B0604020202020204" pitchFamily="34" charset="0"/>
              </a:rPr>
              <a:t> </a:t>
            </a:r>
            <a:endParaRPr lang="es-CO" sz="10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52866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780D5E8B-890D-1D3F-B6B2-D59385975198}"/>
              </a:ext>
            </a:extLst>
          </p:cNvPr>
          <p:cNvSpPr>
            <a:spLocks noGrp="1"/>
          </p:cNvSpPr>
          <p:nvPr>
            <p:ph type="title"/>
          </p:nvPr>
        </p:nvSpPr>
        <p:spPr>
          <a:xfrm>
            <a:off x="480291" y="0"/>
            <a:ext cx="11231417" cy="992517"/>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ea typeface="+mn-ea"/>
                <a:cs typeface="Times New Roman" panose="02020603050405020304" pitchFamily="18" charset="0"/>
              </a:rPr>
              <a:t>Bibliografía	</a:t>
            </a:r>
          </a:p>
        </p:txBody>
      </p:sp>
      <p:sp>
        <p:nvSpPr>
          <p:cNvPr id="8" name="Rectángulo 7"/>
          <p:cNvSpPr/>
          <p:nvPr/>
        </p:nvSpPr>
        <p:spPr>
          <a:xfrm>
            <a:off x="350981" y="1068841"/>
            <a:ext cx="11490036"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Mendoza C., A e IZE L., I. A. R. (2017). Las sustancias químicas en México. perspectivas para un manejo adecuado. Artículo de revisión. Rev. </a:t>
            </a:r>
            <a:r>
              <a:rPr lang="es-CO" sz="1200" dirty="0" err="1">
                <a:latin typeface="Arial" panose="020B0604020202020204" pitchFamily="34" charset="0"/>
                <a:ea typeface="Calibri" panose="020F0502020204030204" pitchFamily="34" charset="0"/>
                <a:cs typeface="Arial" panose="020B0604020202020204" pitchFamily="34" charset="0"/>
              </a:rPr>
              <a:t>Int</a:t>
            </a:r>
            <a:r>
              <a:rPr lang="es-CO" sz="1200" dirty="0">
                <a:latin typeface="Arial" panose="020B0604020202020204" pitchFamily="34" charset="0"/>
                <a:ea typeface="Calibri" panose="020F0502020204030204" pitchFamily="34" charset="0"/>
                <a:cs typeface="Arial" panose="020B0604020202020204" pitchFamily="34" charset="0"/>
              </a:rPr>
              <a:t>. </a:t>
            </a:r>
            <a:r>
              <a:rPr lang="es-CO" sz="1200" dirty="0" err="1">
                <a:latin typeface="Arial" panose="020B0604020202020204" pitchFamily="34" charset="0"/>
                <a:ea typeface="Calibri" panose="020F0502020204030204" pitchFamily="34" charset="0"/>
                <a:cs typeface="Arial" panose="020B0604020202020204" pitchFamily="34" charset="0"/>
              </a:rPr>
              <a:t>Contam</a:t>
            </a:r>
            <a:r>
              <a:rPr lang="es-CO" sz="1200" dirty="0">
                <a:latin typeface="Arial" panose="020B0604020202020204" pitchFamily="34" charset="0"/>
                <a:ea typeface="Calibri" panose="020F0502020204030204" pitchFamily="34" charset="0"/>
                <a:cs typeface="Arial" panose="020B0604020202020204" pitchFamily="34" charset="0"/>
              </a:rPr>
              <a:t>. </a:t>
            </a:r>
            <a:r>
              <a:rPr lang="es-CO" sz="1200" dirty="0" err="1">
                <a:latin typeface="Arial" panose="020B0604020202020204" pitchFamily="34" charset="0"/>
                <a:ea typeface="Calibri" panose="020F0502020204030204" pitchFamily="34" charset="0"/>
                <a:cs typeface="Arial" panose="020B0604020202020204" pitchFamily="34" charset="0"/>
              </a:rPr>
              <a:t>Ambie</a:t>
            </a:r>
            <a:r>
              <a:rPr lang="es-CO" sz="1200" dirty="0">
                <a:latin typeface="Arial" panose="020B0604020202020204" pitchFamily="34" charset="0"/>
                <a:ea typeface="Calibri" panose="020F0502020204030204" pitchFamily="34" charset="0"/>
                <a:cs typeface="Arial" panose="020B0604020202020204" pitchFamily="34" charset="0"/>
              </a:rPr>
              <a:t>. 33 (4) 719-745, </a:t>
            </a:r>
            <a:r>
              <a:rPr lang="es-CO" sz="1200" dirty="0" err="1">
                <a:latin typeface="Arial" panose="020B0604020202020204" pitchFamily="34" charset="0"/>
                <a:ea typeface="Calibri" panose="020F0502020204030204" pitchFamily="34" charset="0"/>
                <a:cs typeface="Arial" panose="020B0604020202020204" pitchFamily="34" charset="0"/>
              </a:rPr>
              <a:t>doi</a:t>
            </a:r>
            <a:r>
              <a:rPr lang="es-CO" sz="1200" dirty="0">
                <a:latin typeface="Arial" panose="020B0604020202020204" pitchFamily="34" charset="0"/>
                <a:ea typeface="Calibri" panose="020F0502020204030204" pitchFamily="34" charset="0"/>
                <a:cs typeface="Arial" panose="020B0604020202020204" pitchFamily="34" charset="0"/>
              </a:rPr>
              <a:t>: 10.20937/RICA.2017.33.04.15. </a:t>
            </a:r>
            <a:r>
              <a:rPr lang="es-CO" sz="1200" dirty="0">
                <a:latin typeface="Arial" panose="020B0604020202020204" pitchFamily="34" charset="0"/>
                <a:ea typeface="Calibri" panose="020F0502020204030204" pitchFamily="34" charset="0"/>
                <a:cs typeface="Arial" panose="020B0604020202020204" pitchFamily="34" charset="0"/>
                <a:hlinkClick r:id="rId2"/>
              </a:rPr>
              <a:t>https://ccs.org.co/cisproquim/</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2" name="Rectángulo 11"/>
          <p:cNvSpPr/>
          <p:nvPr/>
        </p:nvSpPr>
        <p:spPr>
          <a:xfrm>
            <a:off x="350981" y="1700378"/>
            <a:ext cx="11490036"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Ministerio de Medio Ambiente, Vivienda y Desarrollo Territorial. (2020). Guías para manejo seguro y gestión ambiental de 25 sustancias químicas. </a:t>
            </a:r>
            <a:r>
              <a:rPr lang="es-CO" sz="1200" dirty="0">
                <a:latin typeface="Arial" panose="020B0604020202020204" pitchFamily="34" charset="0"/>
                <a:ea typeface="Calibri" panose="020F0502020204030204" pitchFamily="34" charset="0"/>
                <a:cs typeface="Arial" panose="020B0604020202020204" pitchFamily="34" charset="0"/>
                <a:hlinkClick r:id="rId3"/>
              </a:rPr>
              <a:t>https://www.minambiente.gov.co/wp-content/uploads/2021/10/guia_manejo_25_sustancias_quimicas.pdf</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3" name="Rectángulo 12"/>
          <p:cNvSpPr/>
          <p:nvPr/>
        </p:nvSpPr>
        <p:spPr>
          <a:xfrm>
            <a:off x="369453" y="2312533"/>
            <a:ext cx="11490036" cy="889154"/>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Ministerio de Ambiente y Desarrollo Sostenible. </a:t>
            </a:r>
            <a:r>
              <a:rPr lang="es-CO" sz="1200" dirty="0" err="1">
                <a:latin typeface="Arial" panose="020B0604020202020204" pitchFamily="34" charset="0"/>
                <a:ea typeface="Calibri" panose="020F0502020204030204" pitchFamily="34" charset="0"/>
                <a:cs typeface="Arial" panose="020B0604020202020204" pitchFamily="34" charset="0"/>
              </a:rPr>
              <a:t>Minambiente</a:t>
            </a:r>
            <a:r>
              <a:rPr lang="es-CO" sz="1200" dirty="0">
                <a:latin typeface="Arial" panose="020B0604020202020204" pitchFamily="34" charset="0"/>
                <a:ea typeface="Calibri" panose="020F0502020204030204" pitchFamily="34" charset="0"/>
                <a:cs typeface="Arial" panose="020B0604020202020204" pitchFamily="34" charset="0"/>
              </a:rPr>
              <a:t>. (2017). Guía de comunicación de peligros basada en los criterios del Sistema Globalmente Armonizado de clasificación y etiquetado de productos químicos – SGA. </a:t>
            </a:r>
            <a:r>
              <a:rPr lang="es-CO" sz="1200" dirty="0">
                <a:latin typeface="Arial" panose="020B0604020202020204" pitchFamily="34" charset="0"/>
                <a:ea typeface="Calibri" panose="020F0502020204030204" pitchFamily="34" charset="0"/>
                <a:cs typeface="Arial" panose="020B0604020202020204" pitchFamily="34" charset="0"/>
                <a:hlinkClick r:id="rId4"/>
              </a:rPr>
              <a:t>http://www.andi.com.co/Uploads/Guia_de_comunicacion_de_peligros_segun_el_SGA_2017_636657065648339700.pdf</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4" name="Rectángulo 13"/>
          <p:cNvSpPr/>
          <p:nvPr/>
        </p:nvSpPr>
        <p:spPr>
          <a:xfrm>
            <a:off x="369453" y="3182621"/>
            <a:ext cx="11490036"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Naciones Unidas. (2015). Recomendaciones relativas al transporte de mercancías peligrosas. Reglamentación modelo. Vol. I. </a:t>
            </a:r>
            <a:r>
              <a:rPr lang="es-CO" sz="1200" dirty="0">
                <a:latin typeface="Arial" panose="020B0604020202020204" pitchFamily="34" charset="0"/>
                <a:ea typeface="Calibri" panose="020F0502020204030204" pitchFamily="34" charset="0"/>
                <a:cs typeface="Arial" panose="020B0604020202020204" pitchFamily="34" charset="0"/>
                <a:hlinkClick r:id="rId5"/>
              </a:rPr>
              <a:t>https://unece.org/DAM/trans/danger/publi/unrec/rev19/Rev19s_Vol_I.pdf</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5" name="Rectángulo 14"/>
          <p:cNvSpPr/>
          <p:nvPr/>
        </p:nvSpPr>
        <p:spPr>
          <a:xfrm>
            <a:off x="369453" y="3782778"/>
            <a:ext cx="11490036"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Naciones Unidas (1992). Conferencia de las Naciones Unidas sobre Medio Ambiente y Desarrollo, Río de Janeiro, Brasil, 3 a 14 de junio de 1992. </a:t>
            </a:r>
            <a:r>
              <a:rPr lang="es-CO" sz="1200" dirty="0">
                <a:latin typeface="Arial" panose="020B0604020202020204" pitchFamily="34" charset="0"/>
                <a:ea typeface="Calibri" panose="020F0502020204030204" pitchFamily="34" charset="0"/>
                <a:cs typeface="Arial" panose="020B0604020202020204" pitchFamily="34" charset="0"/>
                <a:hlinkClick r:id="rId6"/>
              </a:rPr>
              <a:t>https://www.un.org/es/conferences/environment/rio1992</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6" name="Rectángulo 15"/>
          <p:cNvSpPr/>
          <p:nvPr/>
        </p:nvSpPr>
        <p:spPr>
          <a:xfrm>
            <a:off x="369453" y="4341774"/>
            <a:ext cx="11490036" cy="335156"/>
          </a:xfrm>
          <a:prstGeom prst="rect">
            <a:avLst/>
          </a:prstGeom>
        </p:spPr>
        <p:txBody>
          <a:bodyPr wrap="square">
            <a:spAutoFit/>
          </a:bodyPr>
          <a:lstStyle/>
          <a:p>
            <a:pPr marL="450215" indent="-450215" algn="just">
              <a:lnSpc>
                <a:spcPct val="150000"/>
              </a:lnSpc>
              <a:spcBef>
                <a:spcPts val="1200"/>
              </a:spcBef>
              <a:spcAft>
                <a:spcPts val="0"/>
              </a:spcAft>
            </a:pPr>
            <a:r>
              <a:rPr lang="en-US" sz="1200" dirty="0">
                <a:latin typeface="Arial" panose="020B0604020202020204" pitchFamily="34" charset="0"/>
                <a:ea typeface="Calibri" panose="020F0502020204030204" pitchFamily="34" charset="0"/>
                <a:cs typeface="Arial" panose="020B0604020202020204" pitchFamily="34" charset="0"/>
              </a:rPr>
              <a:t>Nelson, Peter (2003). «Basic chemical concepts». Chemistry Education Research and Practice 4 (1): 19-24.</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7" name="Rectángulo 16"/>
          <p:cNvSpPr/>
          <p:nvPr/>
        </p:nvSpPr>
        <p:spPr>
          <a:xfrm>
            <a:off x="369453" y="4704840"/>
            <a:ext cx="11490036" cy="335156"/>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Ocampo S., C. (2015). Polvos orgánicos e inorgánicos. </a:t>
            </a:r>
            <a:r>
              <a:rPr lang="es-CO" sz="1200" dirty="0">
                <a:latin typeface="Arial" panose="020B0604020202020204" pitchFamily="34" charset="0"/>
                <a:ea typeface="Calibri" panose="020F0502020204030204" pitchFamily="34" charset="0"/>
                <a:cs typeface="Arial" panose="020B0604020202020204" pitchFamily="34" charset="0"/>
                <a:hlinkClick r:id="rId7"/>
              </a:rPr>
              <a:t>https://prezi.com/ivxe0ssq6rxo/polvos-organicos-e-inorganicos/</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8" name="Rectángulo 17"/>
          <p:cNvSpPr/>
          <p:nvPr/>
        </p:nvSpPr>
        <p:spPr>
          <a:xfrm>
            <a:off x="369453" y="5059378"/>
            <a:ext cx="11231417"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Ocampo G., J. A. (2019). Gestión de riesgo </a:t>
            </a:r>
            <a:r>
              <a:rPr lang="es-CO" sz="1200" dirty="0" err="1">
                <a:latin typeface="Arial" panose="020B0604020202020204" pitchFamily="34" charset="0"/>
                <a:ea typeface="Calibri" panose="020F0502020204030204" pitchFamily="34" charset="0"/>
                <a:cs typeface="Arial" panose="020B0604020202020204" pitchFamily="34" charset="0"/>
              </a:rPr>
              <a:t>quìmico</a:t>
            </a:r>
            <a:r>
              <a:rPr lang="es-CO" sz="1200" dirty="0">
                <a:latin typeface="Arial" panose="020B0604020202020204" pitchFamily="34" charset="0"/>
                <a:ea typeface="Calibri" panose="020F0502020204030204" pitchFamily="34" charset="0"/>
                <a:cs typeface="Arial" panose="020B0604020202020204" pitchFamily="34" charset="0"/>
              </a:rPr>
              <a:t> </a:t>
            </a:r>
            <a:r>
              <a:rPr lang="es-CO" sz="1200" dirty="0" err="1">
                <a:latin typeface="Arial" panose="020B0604020202020204" pitchFamily="34" charset="0"/>
                <a:ea typeface="Calibri" panose="020F0502020204030204" pitchFamily="34" charset="0"/>
                <a:cs typeface="Arial" panose="020B0604020202020204" pitchFamily="34" charset="0"/>
              </a:rPr>
              <a:t>Simex</a:t>
            </a:r>
            <a:r>
              <a:rPr lang="es-CO" sz="1200" dirty="0">
                <a:latin typeface="Arial" panose="020B0604020202020204" pitchFamily="34" charset="0"/>
                <a:ea typeface="Calibri" panose="020F0502020204030204" pitchFamily="34" charset="0"/>
                <a:cs typeface="Arial" panose="020B0604020202020204" pitchFamily="34" charset="0"/>
              </a:rPr>
              <a:t> S.A.S., </a:t>
            </a:r>
            <a:r>
              <a:rPr lang="es-CO" sz="1200" dirty="0" err="1">
                <a:latin typeface="Arial" panose="020B0604020202020204" pitchFamily="34" charset="0"/>
                <a:ea typeface="Calibri" panose="020F0502020204030204" pitchFamily="34" charset="0"/>
                <a:cs typeface="Arial" panose="020B0604020202020204" pitchFamily="34" charset="0"/>
              </a:rPr>
              <a:t>Soinco</a:t>
            </a:r>
            <a:r>
              <a:rPr lang="es-CO" sz="1200" dirty="0">
                <a:latin typeface="Arial" panose="020B0604020202020204" pitchFamily="34" charset="0"/>
                <a:ea typeface="Calibri" panose="020F0502020204030204" pitchFamily="34" charset="0"/>
                <a:cs typeface="Arial" panose="020B0604020202020204" pitchFamily="34" charset="0"/>
              </a:rPr>
              <a:t> S.A.S., </a:t>
            </a:r>
            <a:r>
              <a:rPr lang="es-CO" sz="1200" dirty="0" err="1">
                <a:latin typeface="Arial" panose="020B0604020202020204" pitchFamily="34" charset="0"/>
                <a:ea typeface="Calibri" panose="020F0502020204030204" pitchFamily="34" charset="0"/>
                <a:cs typeface="Arial" panose="020B0604020202020204" pitchFamily="34" charset="0"/>
              </a:rPr>
              <a:t>Plastinovo</a:t>
            </a:r>
            <a:r>
              <a:rPr lang="es-CO" sz="1200" dirty="0">
                <a:latin typeface="Arial" panose="020B0604020202020204" pitchFamily="34" charset="0"/>
                <a:ea typeface="Calibri" panose="020F0502020204030204" pitchFamily="34" charset="0"/>
                <a:cs typeface="Arial" panose="020B0604020202020204" pitchFamily="34" charset="0"/>
              </a:rPr>
              <a:t> S.A.S. Tesis de grado Universidad de Antioquia. </a:t>
            </a:r>
            <a:r>
              <a:rPr lang="es-CO" sz="1200" dirty="0">
                <a:latin typeface="Arial" panose="020B0604020202020204" pitchFamily="34" charset="0"/>
                <a:ea typeface="Calibri" panose="020F0502020204030204" pitchFamily="34" charset="0"/>
                <a:cs typeface="Arial" panose="020B0604020202020204" pitchFamily="34" charset="0"/>
                <a:hlinkClick r:id="rId8"/>
              </a:rPr>
              <a:t>https://bibliotecadigital.udea.edu.co/bitstream/10495/15460/1/OcampoJohn_2019_GestionRiesgoQuimico.pdf</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9" name="Rectángulo 18"/>
          <p:cNvSpPr/>
          <p:nvPr/>
        </p:nvSpPr>
        <p:spPr>
          <a:xfrm>
            <a:off x="369453" y="5770925"/>
            <a:ext cx="11711711"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Organización Internacional del Trabajo. (2022). Sustancias químicas y agentes biológicos nocivos. </a:t>
            </a:r>
            <a:r>
              <a:rPr lang="es-CO" sz="1200" dirty="0">
                <a:latin typeface="Arial" panose="020B0604020202020204" pitchFamily="34" charset="0"/>
                <a:ea typeface="Calibri" panose="020F0502020204030204" pitchFamily="34" charset="0"/>
                <a:cs typeface="Arial" panose="020B0604020202020204" pitchFamily="34" charset="0"/>
                <a:hlinkClick r:id="rId9"/>
              </a:rPr>
              <a:t>https://www.ilo.org/global/topics/labour-administration-inspection/resources-library/publications/guide-for-labour-inspectors/harmful-chemical-and-biological-agents-substances/lang--es/index.htm</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74883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780D5E8B-890D-1D3F-B6B2-D59385975198}"/>
              </a:ext>
            </a:extLst>
          </p:cNvPr>
          <p:cNvSpPr>
            <a:spLocks noGrp="1"/>
          </p:cNvSpPr>
          <p:nvPr>
            <p:ph type="title"/>
          </p:nvPr>
        </p:nvSpPr>
        <p:spPr>
          <a:xfrm>
            <a:off x="480291" y="0"/>
            <a:ext cx="11231417" cy="992517"/>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ea typeface="+mn-ea"/>
                <a:cs typeface="Times New Roman" panose="02020603050405020304" pitchFamily="18" charset="0"/>
              </a:rPr>
              <a:t>Bibliografía	</a:t>
            </a:r>
          </a:p>
        </p:txBody>
      </p:sp>
      <p:sp>
        <p:nvSpPr>
          <p:cNvPr id="20" name="Rectángulo 19"/>
          <p:cNvSpPr/>
          <p:nvPr/>
        </p:nvSpPr>
        <p:spPr>
          <a:xfrm>
            <a:off x="424871" y="1003439"/>
            <a:ext cx="11600875"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Organización Internacional del Trabajo – OIT. (2019). Informe de seguridad y Salud en el centro del futuro del trabajo. </a:t>
            </a:r>
            <a:r>
              <a:rPr lang="es-CO" sz="1200" dirty="0">
                <a:latin typeface="Arial" panose="020B0604020202020204" pitchFamily="34" charset="0"/>
                <a:ea typeface="Calibri" panose="020F0502020204030204" pitchFamily="34" charset="0"/>
                <a:cs typeface="Arial" panose="020B0604020202020204" pitchFamily="34" charset="0"/>
                <a:hlinkClick r:id="rId2"/>
              </a:rPr>
              <a:t>https://ail.ens.org.co/opinion/2-78-millones-de-trabajadores-mueren-cada-ano-por-accidentes-del-trabajo/</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2" name="Rectángulo 1"/>
          <p:cNvSpPr/>
          <p:nvPr/>
        </p:nvSpPr>
        <p:spPr>
          <a:xfrm>
            <a:off x="397160" y="1645905"/>
            <a:ext cx="11231417" cy="612155"/>
          </a:xfrm>
          <a:prstGeom prst="rect">
            <a:avLst/>
          </a:prstGeom>
        </p:spPr>
        <p:txBody>
          <a:bodyPr wrap="square">
            <a:spAutoFit/>
          </a:bodyPr>
          <a:lstStyle/>
          <a:p>
            <a:pPr marL="486410"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Ospina B., M. del M. (2019). Sistema Globalmente Armonizado (SGA) para la identificación, clasificación y almacenamiento de sustancias químicas. Universidad de Medellín. </a:t>
            </a:r>
            <a:r>
              <a:rPr lang="es-CO" sz="1200" dirty="0">
                <a:latin typeface="Arial" panose="020B0604020202020204" pitchFamily="34" charset="0"/>
                <a:ea typeface="Calibri" panose="020F0502020204030204" pitchFamily="34" charset="0"/>
                <a:cs typeface="Arial" panose="020B0604020202020204" pitchFamily="34" charset="0"/>
                <a:hlinkClick r:id="rId3"/>
              </a:rPr>
              <a:t>https://bibliotecadigital.udea.edu.co/bitstream/10495/15057/1/OspinaMaria_2019_SistemaGlobalmenteArmonizado.pdf</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397160" y="2249593"/>
            <a:ext cx="11286837" cy="335156"/>
          </a:xfrm>
          <a:prstGeom prst="rect">
            <a:avLst/>
          </a:prstGeom>
        </p:spPr>
        <p:txBody>
          <a:bodyPr wrap="square">
            <a:spAutoFit/>
          </a:bodyPr>
          <a:lstStyle/>
          <a:p>
            <a:pPr marL="486410"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Portillo M., J. P. (2018). Diseño de un programa de riesgo químico para la Empresa </a:t>
            </a:r>
            <a:r>
              <a:rPr lang="es-CO" sz="1200" dirty="0" err="1">
                <a:latin typeface="Arial" panose="020B0604020202020204" pitchFamily="34" charset="0"/>
                <a:ea typeface="Calibri" panose="020F0502020204030204" pitchFamily="34" charset="0"/>
                <a:cs typeface="Arial" panose="020B0604020202020204" pitchFamily="34" charset="0"/>
              </a:rPr>
              <a:t>Kenz</a:t>
            </a:r>
            <a:r>
              <a:rPr lang="es-CO" sz="1200" dirty="0">
                <a:latin typeface="Arial" panose="020B0604020202020204" pitchFamily="34" charset="0"/>
                <a:ea typeface="Calibri" panose="020F0502020204030204" pitchFamily="34" charset="0"/>
                <a:cs typeface="Arial" panose="020B0604020202020204" pitchFamily="34" charset="0"/>
              </a:rPr>
              <a:t> </a:t>
            </a:r>
            <a:r>
              <a:rPr lang="es-CO" sz="1200" dirty="0" err="1">
                <a:latin typeface="Arial" panose="020B0604020202020204" pitchFamily="34" charset="0"/>
                <a:ea typeface="Calibri" panose="020F0502020204030204" pitchFamily="34" charset="0"/>
                <a:cs typeface="Arial" panose="020B0604020202020204" pitchFamily="34" charset="0"/>
              </a:rPr>
              <a:t>Jeans</a:t>
            </a:r>
            <a:r>
              <a:rPr lang="es-CO" sz="1200" dirty="0">
                <a:latin typeface="Arial" panose="020B0604020202020204" pitchFamily="34" charset="0"/>
                <a:ea typeface="Calibri" panose="020F0502020204030204" pitchFamily="34" charset="0"/>
                <a:cs typeface="Arial" panose="020B0604020202020204" pitchFamily="34" charset="0"/>
              </a:rPr>
              <a:t> S.A.S. Tesis de grado. Corporación Universitaria Minuto de Dios.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397160" y="2584749"/>
            <a:ext cx="11628586" cy="923330"/>
          </a:xfrm>
          <a:prstGeom prst="rect">
            <a:avLst/>
          </a:prstGeom>
        </p:spPr>
        <p:txBody>
          <a:bodyPr wrap="square">
            <a:spAutoFit/>
          </a:bodyPr>
          <a:lstStyle/>
          <a:p>
            <a:pPr marL="486410"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Ramos Rozo, Z. M. y Sánchez Rojas, J. V. (2018). Diseño de programa de manejo de sustancias químicas para la gestión del riesgo en la empresa Tres Industrial. S.A.S. Trabajo de grado de Especialización. Universidad ECCI. </a:t>
            </a:r>
            <a:r>
              <a:rPr lang="es-CO" sz="1200" dirty="0">
                <a:latin typeface="Arial" panose="020B0604020202020204" pitchFamily="34" charset="0"/>
                <a:ea typeface="Calibri" panose="020F0502020204030204" pitchFamily="34" charset="0"/>
                <a:cs typeface="Arial" panose="020B0604020202020204" pitchFamily="34" charset="0"/>
                <a:hlinkClick r:id="rId4"/>
              </a:rPr>
              <a:t>https://repositorio.ecci.edu.co/bitstream/handle/001/3111/Trabajo%20de%20grado.pdf?sequence=3&amp;isAllowed=y</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424871" y="3398658"/>
            <a:ext cx="11628586" cy="889154"/>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Rojas G., R. A. (2021). Guías ambientales de almacenamiento y transporte por carretera de sustancias químicas peligrosas y residuos peligrosos. Ministerio de Ambiente, Vivienda y Desarrollo Territorial. </a:t>
            </a:r>
            <a:r>
              <a:rPr lang="es-CO" sz="1200" dirty="0">
                <a:latin typeface="Arial" panose="020B0604020202020204" pitchFamily="34" charset="0"/>
                <a:ea typeface="Calibri" panose="020F0502020204030204" pitchFamily="34" charset="0"/>
                <a:cs typeface="Arial" panose="020B0604020202020204" pitchFamily="34" charset="0"/>
                <a:hlinkClick r:id="rId5"/>
              </a:rPr>
              <a:t>https://www.minambiente.gov.co/wp-content/uploads/2021/10/guias_ambientales_almacenam_transp_x_carretera_sust_quimicas_res_pelig.pdf</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424871" y="4269818"/>
            <a:ext cx="11434623" cy="923330"/>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Ruiz, I. (2016). Polvo: prevención de riesgos y control en el ambiente de trabajo. Instituto </a:t>
            </a:r>
            <a:r>
              <a:rPr lang="es-CO" sz="1200" dirty="0" err="1">
                <a:latin typeface="Arial" panose="020B0604020202020204" pitchFamily="34" charset="0"/>
                <a:ea typeface="Calibri" panose="020F0502020204030204" pitchFamily="34" charset="0"/>
                <a:cs typeface="Arial" panose="020B0604020202020204" pitchFamily="34" charset="0"/>
              </a:rPr>
              <a:t>Galego</a:t>
            </a:r>
            <a:r>
              <a:rPr lang="es-CO" sz="1200" dirty="0">
                <a:latin typeface="Arial" panose="020B0604020202020204" pitchFamily="34" charset="0"/>
                <a:ea typeface="Calibri" panose="020F0502020204030204" pitchFamily="34" charset="0"/>
                <a:cs typeface="Arial" panose="020B0604020202020204" pitchFamily="34" charset="0"/>
              </a:rPr>
              <a:t> de </a:t>
            </a:r>
            <a:r>
              <a:rPr lang="es-CO" sz="1200" dirty="0" err="1">
                <a:latin typeface="Arial" panose="020B0604020202020204" pitchFamily="34" charset="0"/>
                <a:ea typeface="Calibri" panose="020F0502020204030204" pitchFamily="34" charset="0"/>
                <a:cs typeface="Arial" panose="020B0604020202020204" pitchFamily="34" charset="0"/>
              </a:rPr>
              <a:t>seguridade</a:t>
            </a:r>
            <a:r>
              <a:rPr lang="es-CO" sz="1200" dirty="0">
                <a:latin typeface="Arial" panose="020B0604020202020204" pitchFamily="34" charset="0"/>
                <a:ea typeface="Calibri" panose="020F0502020204030204" pitchFamily="34" charset="0"/>
                <a:cs typeface="Arial" panose="020B0604020202020204" pitchFamily="34" charset="0"/>
              </a:rPr>
              <a:t> e </a:t>
            </a:r>
            <a:r>
              <a:rPr lang="es-CO" sz="1200" dirty="0" err="1">
                <a:latin typeface="Arial" panose="020B0604020202020204" pitchFamily="34" charset="0"/>
                <a:ea typeface="Calibri" panose="020F0502020204030204" pitchFamily="34" charset="0"/>
                <a:cs typeface="Arial" panose="020B0604020202020204" pitchFamily="34" charset="0"/>
              </a:rPr>
              <a:t>saudé</a:t>
            </a:r>
            <a:r>
              <a:rPr lang="es-CO" sz="1200" dirty="0">
                <a:latin typeface="Arial" panose="020B0604020202020204" pitchFamily="34" charset="0"/>
                <a:ea typeface="Calibri" panose="020F0502020204030204" pitchFamily="34" charset="0"/>
                <a:cs typeface="Arial" panose="020B0604020202020204" pitchFamily="34" charset="0"/>
              </a:rPr>
              <a:t> laboral – ISSGA. </a:t>
            </a:r>
            <a:r>
              <a:rPr lang="es-CO" sz="1200" dirty="0">
                <a:latin typeface="Arial" panose="020B0604020202020204" pitchFamily="34" charset="0"/>
                <a:ea typeface="Calibri" panose="020F0502020204030204" pitchFamily="34" charset="0"/>
                <a:cs typeface="Arial" panose="020B0604020202020204" pitchFamily="34" charset="0"/>
                <a:hlinkClick r:id="rId6"/>
              </a:rPr>
              <a:t>https://issga.xunta.es/export/sites/default/recursos/descargas/documentacion/materialformativo/relatorios/2016_05_Risco_Quxmico_Issga_A_Coruxa_Ivan_Ruiz.pdf</a:t>
            </a:r>
            <a:r>
              <a:rPr lang="es-CO" sz="1200" dirty="0">
                <a:latin typeface="Arial" panose="020B0604020202020204" pitchFamily="34" charset="0"/>
                <a:ea typeface="Calibri" panose="020F0502020204030204" pitchFamily="34" charset="0"/>
                <a:cs typeface="Arial" panose="020B0604020202020204" pitchFamily="34" charset="0"/>
              </a:rPr>
              <a:t>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9" name="Rectángulo 8"/>
          <p:cNvSpPr/>
          <p:nvPr/>
        </p:nvSpPr>
        <p:spPr>
          <a:xfrm>
            <a:off x="397160" y="5074192"/>
            <a:ext cx="11767129" cy="335156"/>
          </a:xfrm>
          <a:prstGeom prst="rect">
            <a:avLst/>
          </a:prstGeom>
        </p:spPr>
        <p:txBody>
          <a:bodyPr wrap="square">
            <a:spAutoFit/>
          </a:bodyPr>
          <a:lstStyle/>
          <a:p>
            <a:pPr marL="450215" indent="-450215" algn="just">
              <a:lnSpc>
                <a:spcPct val="150000"/>
              </a:lnSpc>
              <a:spcBef>
                <a:spcPts val="1200"/>
              </a:spcBef>
              <a:spcAft>
                <a:spcPts val="0"/>
              </a:spcAft>
            </a:pPr>
            <a:r>
              <a:rPr lang="es-CO" sz="1200" dirty="0" err="1">
                <a:latin typeface="Arial" panose="020B0604020202020204" pitchFamily="34" charset="0"/>
                <a:ea typeface="Calibri" panose="020F0502020204030204" pitchFamily="34" charset="0"/>
                <a:cs typeface="Arial" panose="020B0604020202020204" pitchFamily="34" charset="0"/>
              </a:rPr>
              <a:t>Sampieri</a:t>
            </a:r>
            <a:r>
              <a:rPr lang="es-CO" sz="1200" dirty="0">
                <a:latin typeface="Arial" panose="020B0604020202020204" pitchFamily="34" charset="0"/>
                <a:ea typeface="Calibri" panose="020F0502020204030204" pitchFamily="34" charset="0"/>
                <a:cs typeface="Arial" panose="020B0604020202020204" pitchFamily="34" charset="0"/>
              </a:rPr>
              <a:t> H., R., Collado F. C. y Baptista, L. (2013). Metodología de la información. McGraw-Hill Interamericana. México, D.F. </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0" name="Rectángulo 9"/>
          <p:cNvSpPr/>
          <p:nvPr/>
        </p:nvSpPr>
        <p:spPr>
          <a:xfrm>
            <a:off x="397160" y="5334953"/>
            <a:ext cx="11600877"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err="1">
                <a:latin typeface="Arial" panose="020B0604020202020204" pitchFamily="34" charset="0"/>
                <a:ea typeface="Calibri" panose="020F0502020204030204" pitchFamily="34" charset="0"/>
                <a:cs typeface="Arial" panose="020B0604020202020204" pitchFamily="34" charset="0"/>
              </a:rPr>
              <a:t>Sossa</a:t>
            </a:r>
            <a:r>
              <a:rPr lang="es-CO" sz="1200" dirty="0">
                <a:latin typeface="Arial" panose="020B0604020202020204" pitchFamily="34" charset="0"/>
                <a:ea typeface="Calibri" panose="020F0502020204030204" pitchFamily="34" charset="0"/>
                <a:cs typeface="Arial" panose="020B0604020202020204" pitchFamily="34" charset="0"/>
              </a:rPr>
              <a:t> López, Luis Eduardo. (2019). Diseño de protocolo de manejo seguro de sustancias químicas para el Centro de Diseño e Innovación Tecnológica Industrial, Sena. Dosquebradas. Tesis de grado. Universidad Libre. </a:t>
            </a:r>
            <a:r>
              <a:rPr lang="es-CO" sz="1200" dirty="0">
                <a:latin typeface="Arial" panose="020B0604020202020204" pitchFamily="34" charset="0"/>
                <a:ea typeface="Calibri" panose="020F0502020204030204" pitchFamily="34" charset="0"/>
                <a:cs typeface="Times New Roman" panose="02020603050405020304" pitchFamily="18" charset="0"/>
                <a:hlinkClick r:id="rId7"/>
              </a:rPr>
              <a:t>https://repository.unilibre.edu.co/handle/10901/20062?show=full</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
        <p:nvSpPr>
          <p:cNvPr id="11" name="Rectángulo 10"/>
          <p:cNvSpPr/>
          <p:nvPr/>
        </p:nvSpPr>
        <p:spPr>
          <a:xfrm>
            <a:off x="411015" y="5857433"/>
            <a:ext cx="11462334" cy="612155"/>
          </a:xfrm>
          <a:prstGeom prst="rect">
            <a:avLst/>
          </a:prstGeom>
        </p:spPr>
        <p:txBody>
          <a:bodyPr wrap="square">
            <a:spAutoFit/>
          </a:bodyPr>
          <a:lstStyle/>
          <a:p>
            <a:pPr marL="450215" indent="-450215" algn="just">
              <a:lnSpc>
                <a:spcPct val="150000"/>
              </a:lnSpc>
              <a:spcBef>
                <a:spcPts val="1200"/>
              </a:spcBef>
              <a:spcAft>
                <a:spcPts val="0"/>
              </a:spcAft>
            </a:pPr>
            <a:r>
              <a:rPr lang="es-CO" sz="1200" dirty="0">
                <a:latin typeface="Arial" panose="020B0604020202020204" pitchFamily="34" charset="0"/>
                <a:ea typeface="Calibri" panose="020F0502020204030204" pitchFamily="34" charset="0"/>
                <a:cs typeface="Arial" panose="020B0604020202020204" pitchFamily="34" charset="0"/>
              </a:rPr>
              <a:t>SURA-ARL. (2018). Sistema Globalmente Armonizado para la clasificación y etiquetado de productos químicos. </a:t>
            </a:r>
            <a:r>
              <a:rPr lang="es-CO" sz="1200" dirty="0">
                <a:solidFill>
                  <a:srgbClr val="0563C1"/>
                </a:solidFill>
                <a:latin typeface="Arial" panose="020B0604020202020204" pitchFamily="34" charset="0"/>
                <a:ea typeface="Calibri" panose="020F0502020204030204" pitchFamily="34" charset="0"/>
                <a:cs typeface="Arial" panose="020B0604020202020204" pitchFamily="34" charset="0"/>
                <a:hlinkClick r:id="rId8"/>
              </a:rPr>
              <a:t>https://www.arlsura.com/files/2018/Sistema-SGA-ARL.pdf</a:t>
            </a:r>
            <a:endParaRPr lang="es-CO" sz="12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6717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26">
            <a:extLst>
              <a:ext uri="{FF2B5EF4-FFF2-40B4-BE49-F238E27FC236}">
                <a16:creationId xmlns:a16="http://schemas.microsoft.com/office/drawing/2014/main" id="{6FF16A33-8A27-C069-9287-CEC75B03A2CF}"/>
              </a:ext>
            </a:extLst>
          </p:cNvPr>
          <p:cNvSpPr/>
          <p:nvPr/>
        </p:nvSpPr>
        <p:spPr>
          <a:xfrm>
            <a:off x="4891662" y="1989080"/>
            <a:ext cx="2638561" cy="392268"/>
          </a:xfrm>
          <a:custGeom>
            <a:avLst/>
            <a:gdLst/>
            <a:ahLst/>
            <a:cxnLst/>
            <a:rect l="l" t="t" r="r" b="b"/>
            <a:pathLst>
              <a:path w="3580129" h="574675">
                <a:moveTo>
                  <a:pt x="3579876" y="0"/>
                </a:moveTo>
                <a:lnTo>
                  <a:pt x="0" y="0"/>
                </a:lnTo>
                <a:lnTo>
                  <a:pt x="0" y="574548"/>
                </a:lnTo>
                <a:lnTo>
                  <a:pt x="3579876" y="574548"/>
                </a:lnTo>
                <a:lnTo>
                  <a:pt x="3579876" y="0"/>
                </a:lnTo>
                <a:close/>
              </a:path>
            </a:pathLst>
          </a:custGeom>
        </p:spPr>
        <p:style>
          <a:lnRef idx="3">
            <a:schemeClr val="lt1"/>
          </a:lnRef>
          <a:fillRef idx="1">
            <a:schemeClr val="accent3"/>
          </a:fillRef>
          <a:effectRef idx="1">
            <a:schemeClr val="accent3"/>
          </a:effectRef>
          <a:fontRef idx="minor">
            <a:schemeClr val="lt1"/>
          </a:fontRef>
        </p:style>
        <p:txBody>
          <a:bodyPr wrap="square" lIns="0" tIns="0" rIns="0" bIns="0" rtlCol="0"/>
          <a:lstStyle/>
          <a:p>
            <a:pPr algn="ctr"/>
            <a:endParaRPr lang="es-CO" sz="1400" dirty="0">
              <a:solidFill>
                <a:schemeClr val="tx1"/>
              </a:solidFill>
            </a:endParaRPr>
          </a:p>
          <a:p>
            <a:pPr algn="ctr"/>
            <a:endParaRPr lang="es-MX" sz="1400" dirty="0">
              <a:solidFill>
                <a:schemeClr val="tx1"/>
              </a:solidFill>
            </a:endParaRPr>
          </a:p>
        </p:txBody>
      </p:sp>
      <p:sp>
        <p:nvSpPr>
          <p:cNvPr id="4" name="Título 3"/>
          <p:cNvSpPr>
            <a:spLocks noGrp="1"/>
          </p:cNvSpPr>
          <p:nvPr>
            <p:ph type="title"/>
          </p:nvPr>
        </p:nvSpPr>
        <p:spPr>
          <a:xfrm>
            <a:off x="627681" y="64281"/>
            <a:ext cx="10936637" cy="830997"/>
          </a:xfrm>
          <a:solidFill>
            <a:schemeClr val="accent1"/>
          </a:solid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ea typeface="+mn-ea"/>
                <a:cs typeface="Times New Roman" panose="02020603050405020304" pitchFamily="18" charset="0"/>
              </a:rPr>
              <a:t>Planteamiento del problema</a:t>
            </a:r>
          </a:p>
        </p:txBody>
      </p:sp>
      <p:sp>
        <p:nvSpPr>
          <p:cNvPr id="292" name="object 3">
            <a:extLst>
              <a:ext uri="{FF2B5EF4-FFF2-40B4-BE49-F238E27FC236}">
                <a16:creationId xmlns:a16="http://schemas.microsoft.com/office/drawing/2014/main" id="{27929A64-9BB7-EA38-016C-E696ECB86AE5}"/>
              </a:ext>
            </a:extLst>
          </p:cNvPr>
          <p:cNvSpPr/>
          <p:nvPr/>
        </p:nvSpPr>
        <p:spPr>
          <a:xfrm>
            <a:off x="2379455" y="6088308"/>
            <a:ext cx="495300" cy="0"/>
          </a:xfrm>
          <a:custGeom>
            <a:avLst/>
            <a:gdLst/>
            <a:ahLst/>
            <a:cxnLst/>
            <a:rect l="l" t="t" r="r" b="b"/>
            <a:pathLst>
              <a:path w="495300">
                <a:moveTo>
                  <a:pt x="0" y="0"/>
                </a:moveTo>
                <a:lnTo>
                  <a:pt x="495173" y="0"/>
                </a:lnTo>
              </a:path>
            </a:pathLst>
          </a:custGeom>
          <a:ln w="25908">
            <a:solidFill>
              <a:srgbClr val="9BBA58"/>
            </a:solidFill>
          </a:ln>
        </p:spPr>
        <p:txBody>
          <a:bodyPr wrap="square" lIns="0" tIns="0" rIns="0" bIns="0" rtlCol="0"/>
          <a:lstStyle/>
          <a:p>
            <a:endParaRPr/>
          </a:p>
        </p:txBody>
      </p:sp>
      <p:sp>
        <p:nvSpPr>
          <p:cNvPr id="293" name="object 4">
            <a:extLst>
              <a:ext uri="{FF2B5EF4-FFF2-40B4-BE49-F238E27FC236}">
                <a16:creationId xmlns:a16="http://schemas.microsoft.com/office/drawing/2014/main" id="{CC56F119-CB5D-C570-B144-BFD5CF658518}"/>
              </a:ext>
            </a:extLst>
          </p:cNvPr>
          <p:cNvSpPr/>
          <p:nvPr/>
        </p:nvSpPr>
        <p:spPr>
          <a:xfrm>
            <a:off x="518651" y="3668195"/>
            <a:ext cx="495300" cy="2419985"/>
          </a:xfrm>
          <a:custGeom>
            <a:avLst/>
            <a:gdLst/>
            <a:ahLst/>
            <a:cxnLst/>
            <a:rect l="l" t="t" r="r" b="b"/>
            <a:pathLst>
              <a:path w="495300" h="2419985">
                <a:moveTo>
                  <a:pt x="0" y="0"/>
                </a:moveTo>
                <a:lnTo>
                  <a:pt x="247611" y="0"/>
                </a:lnTo>
                <a:lnTo>
                  <a:pt x="247611" y="2419616"/>
                </a:lnTo>
                <a:lnTo>
                  <a:pt x="495223" y="2419616"/>
                </a:lnTo>
              </a:path>
            </a:pathLst>
          </a:custGeom>
          <a:ln w="25908">
            <a:solidFill>
              <a:srgbClr val="C0504D"/>
            </a:solidFill>
          </a:ln>
        </p:spPr>
        <p:txBody>
          <a:bodyPr wrap="square" lIns="0" tIns="0" rIns="0" bIns="0" rtlCol="0"/>
          <a:lstStyle/>
          <a:p>
            <a:endParaRPr/>
          </a:p>
        </p:txBody>
      </p:sp>
      <p:sp>
        <p:nvSpPr>
          <p:cNvPr id="295" name="object 6">
            <a:extLst>
              <a:ext uri="{FF2B5EF4-FFF2-40B4-BE49-F238E27FC236}">
                <a16:creationId xmlns:a16="http://schemas.microsoft.com/office/drawing/2014/main" id="{54CF9561-9085-7155-5692-446FE2749FDC}"/>
              </a:ext>
            </a:extLst>
          </p:cNvPr>
          <p:cNvSpPr/>
          <p:nvPr/>
        </p:nvSpPr>
        <p:spPr>
          <a:xfrm>
            <a:off x="3452242" y="4203182"/>
            <a:ext cx="495300" cy="0"/>
          </a:xfrm>
          <a:custGeom>
            <a:avLst/>
            <a:gdLst/>
            <a:ahLst/>
            <a:cxnLst/>
            <a:rect l="l" t="t" r="r" b="b"/>
            <a:pathLst>
              <a:path w="495300">
                <a:moveTo>
                  <a:pt x="0" y="0"/>
                </a:moveTo>
                <a:lnTo>
                  <a:pt x="495173" y="0"/>
                </a:lnTo>
              </a:path>
            </a:pathLst>
          </a:custGeom>
          <a:ln w="25908">
            <a:solidFill>
              <a:srgbClr val="9BBA58"/>
            </a:solidFill>
          </a:ln>
        </p:spPr>
        <p:txBody>
          <a:bodyPr wrap="square" lIns="0" tIns="0" rIns="0" bIns="0" rtlCol="0"/>
          <a:lstStyle/>
          <a:p>
            <a:endParaRPr/>
          </a:p>
        </p:txBody>
      </p:sp>
      <p:grpSp>
        <p:nvGrpSpPr>
          <p:cNvPr id="301" name="object 12">
            <a:extLst>
              <a:ext uri="{FF2B5EF4-FFF2-40B4-BE49-F238E27FC236}">
                <a16:creationId xmlns:a16="http://schemas.microsoft.com/office/drawing/2014/main" id="{76BCF614-CE47-2857-47B8-2B0EF7D994EC}"/>
              </a:ext>
            </a:extLst>
          </p:cNvPr>
          <p:cNvGrpSpPr/>
          <p:nvPr/>
        </p:nvGrpSpPr>
        <p:grpSpPr>
          <a:xfrm>
            <a:off x="241283" y="1682424"/>
            <a:ext cx="772668" cy="3973195"/>
            <a:chOff x="287273" y="1219962"/>
            <a:chExt cx="772668" cy="3973195"/>
          </a:xfrm>
        </p:grpSpPr>
        <p:sp>
          <p:nvSpPr>
            <p:cNvPr id="302" name="object 13">
              <a:extLst>
                <a:ext uri="{FF2B5EF4-FFF2-40B4-BE49-F238E27FC236}">
                  <a16:creationId xmlns:a16="http://schemas.microsoft.com/office/drawing/2014/main" id="{0EB967CC-6274-82D4-064D-9921C976F090}"/>
                </a:ext>
              </a:extLst>
            </p:cNvPr>
            <p:cNvSpPr/>
            <p:nvPr/>
          </p:nvSpPr>
          <p:spPr>
            <a:xfrm>
              <a:off x="564641" y="1465326"/>
              <a:ext cx="495300" cy="1764164"/>
            </a:xfrm>
            <a:custGeom>
              <a:avLst/>
              <a:gdLst/>
              <a:ahLst/>
              <a:cxnLst/>
              <a:rect l="l" t="t" r="r" b="b"/>
              <a:pathLst>
                <a:path w="495300" h="1741170">
                  <a:moveTo>
                    <a:pt x="0" y="1740662"/>
                  </a:moveTo>
                  <a:lnTo>
                    <a:pt x="247611" y="1740662"/>
                  </a:lnTo>
                  <a:lnTo>
                    <a:pt x="247611" y="0"/>
                  </a:lnTo>
                  <a:lnTo>
                    <a:pt x="495223" y="0"/>
                  </a:lnTo>
                </a:path>
              </a:pathLst>
            </a:custGeom>
            <a:ln w="25908">
              <a:solidFill>
                <a:srgbClr val="C0504D"/>
              </a:solidFill>
            </a:ln>
          </p:spPr>
          <p:txBody>
            <a:bodyPr wrap="square" lIns="0" tIns="0" rIns="0" bIns="0" rtlCol="0"/>
            <a:lstStyle/>
            <a:p>
              <a:endParaRPr/>
            </a:p>
          </p:txBody>
        </p:sp>
        <p:sp>
          <p:nvSpPr>
            <p:cNvPr id="304" name="object 15">
              <a:extLst>
                <a:ext uri="{FF2B5EF4-FFF2-40B4-BE49-F238E27FC236}">
                  <a16:creationId xmlns:a16="http://schemas.microsoft.com/office/drawing/2014/main" id="{976918FD-2F18-49D1-CFCC-83316DDB899E}"/>
                </a:ext>
              </a:extLst>
            </p:cNvPr>
            <p:cNvSpPr/>
            <p:nvPr/>
          </p:nvSpPr>
          <p:spPr>
            <a:xfrm>
              <a:off x="287273" y="1219962"/>
              <a:ext cx="277495" cy="3973195"/>
            </a:xfrm>
            <a:custGeom>
              <a:avLst/>
              <a:gdLst/>
              <a:ahLst/>
              <a:cxnLst/>
              <a:rect l="l" t="t" r="r" b="b"/>
              <a:pathLst>
                <a:path w="277495" h="3973195">
                  <a:moveTo>
                    <a:pt x="0" y="3973067"/>
                  </a:moveTo>
                  <a:lnTo>
                    <a:pt x="277368" y="3973067"/>
                  </a:lnTo>
                  <a:lnTo>
                    <a:pt x="277368" y="0"/>
                  </a:lnTo>
                  <a:lnTo>
                    <a:pt x="0" y="0"/>
                  </a:lnTo>
                  <a:lnTo>
                    <a:pt x="0" y="3973067"/>
                  </a:lnTo>
                  <a:close/>
                </a:path>
              </a:pathLst>
            </a:custGeom>
            <a:ln w="25908">
              <a:solidFill>
                <a:srgbClr val="FFFFFF"/>
              </a:solidFill>
            </a:ln>
          </p:spPr>
          <p:txBody>
            <a:bodyPr wrap="square" lIns="0" tIns="0" rIns="0" bIns="0" rtlCol="0"/>
            <a:lstStyle/>
            <a:p>
              <a:endParaRPr/>
            </a:p>
          </p:txBody>
        </p:sp>
      </p:grpSp>
      <p:sp>
        <p:nvSpPr>
          <p:cNvPr id="307" name="object 18">
            <a:extLst>
              <a:ext uri="{FF2B5EF4-FFF2-40B4-BE49-F238E27FC236}">
                <a16:creationId xmlns:a16="http://schemas.microsoft.com/office/drawing/2014/main" id="{2120E534-0C8D-4343-B8D0-F800FC61837D}"/>
              </a:ext>
            </a:extLst>
          </p:cNvPr>
          <p:cNvSpPr/>
          <p:nvPr/>
        </p:nvSpPr>
        <p:spPr>
          <a:xfrm>
            <a:off x="979559" y="1155205"/>
            <a:ext cx="3409891" cy="1740651"/>
          </a:xfrm>
          <a:custGeom>
            <a:avLst/>
            <a:gdLst/>
            <a:ahLst/>
            <a:cxnLst/>
            <a:rect l="l" t="t" r="r" b="b"/>
            <a:pathLst>
              <a:path w="1365885" h="1732914">
                <a:moveTo>
                  <a:pt x="1365504" y="0"/>
                </a:moveTo>
                <a:lnTo>
                  <a:pt x="0" y="0"/>
                </a:lnTo>
                <a:lnTo>
                  <a:pt x="0" y="1732788"/>
                </a:lnTo>
                <a:lnTo>
                  <a:pt x="1365504" y="1732788"/>
                </a:lnTo>
                <a:lnTo>
                  <a:pt x="1365504" y="0"/>
                </a:lnTo>
                <a:close/>
              </a:path>
            </a:pathLst>
          </a:custGeom>
          <a:ln/>
        </p:spPr>
        <p:style>
          <a:lnRef idx="3">
            <a:schemeClr val="lt1"/>
          </a:lnRef>
          <a:fillRef idx="1">
            <a:schemeClr val="accent2"/>
          </a:fillRef>
          <a:effectRef idx="1">
            <a:schemeClr val="accent2"/>
          </a:effectRef>
          <a:fontRef idx="minor">
            <a:schemeClr val="lt1"/>
          </a:fontRef>
        </p:style>
        <p:txBody>
          <a:bodyPr wrap="square" lIns="0" tIns="0" rIns="0" bIns="0" rtlCol="0"/>
          <a:lstStyle/>
          <a:p>
            <a:pPr algn="ctr"/>
            <a:endParaRPr lang="es-CO" sz="1100" dirty="0">
              <a:latin typeface="+mj-lt"/>
              <a:ea typeface="Calibri" panose="020F0502020204030204" pitchFamily="34" charset="0"/>
            </a:endParaRPr>
          </a:p>
          <a:p>
            <a:pPr algn="ctr"/>
            <a:r>
              <a:rPr lang="es-CO" sz="1100" b="1" dirty="0">
                <a:solidFill>
                  <a:schemeClr val="tx1"/>
                </a:solidFill>
                <a:latin typeface="+mj-lt"/>
                <a:ea typeface="Calibri" panose="020F0502020204030204" pitchFamily="34" charset="0"/>
              </a:rPr>
              <a:t>Internacional</a:t>
            </a:r>
          </a:p>
          <a:p>
            <a:pPr algn="ctr"/>
            <a:endParaRPr lang="es-CO" sz="1100" dirty="0">
              <a:solidFill>
                <a:schemeClr val="tx1"/>
              </a:solidFill>
              <a:latin typeface="+mj-lt"/>
              <a:ea typeface="Calibri" panose="020F0502020204030204" pitchFamily="34" charset="0"/>
            </a:endParaRPr>
          </a:p>
          <a:p>
            <a:pPr algn="ctr"/>
            <a:r>
              <a:rPr lang="es-CO" sz="1100" dirty="0">
                <a:solidFill>
                  <a:schemeClr val="tx1"/>
                </a:solidFill>
                <a:latin typeface="+mj-lt"/>
                <a:ea typeface="Calibri" panose="020F0502020204030204" pitchFamily="34" charset="0"/>
              </a:rPr>
              <a:t>En </a:t>
            </a:r>
            <a:r>
              <a:rPr lang="es-CO" sz="1100" dirty="0">
                <a:solidFill>
                  <a:schemeClr val="tx1"/>
                </a:solidFill>
                <a:effectLst/>
                <a:latin typeface="+mj-lt"/>
                <a:ea typeface="Calibri" panose="020F0502020204030204" pitchFamily="34" charset="0"/>
              </a:rPr>
              <a:t>un estudio descriptivo y transversal que tuvo como objetivo establecer líneas de investigación en Seguridad y Salud en el Trabajo, tuvieron en cuenta el registro de información consignada en las notificaciones de accidentes de trabajo y concluyeron que las actividades económicas con mayor índice de siniestralidad, Gómez y Suasnavas (2015) </a:t>
            </a:r>
          </a:p>
        </p:txBody>
      </p:sp>
      <p:sp>
        <p:nvSpPr>
          <p:cNvPr id="309" name="object 20">
            <a:extLst>
              <a:ext uri="{FF2B5EF4-FFF2-40B4-BE49-F238E27FC236}">
                <a16:creationId xmlns:a16="http://schemas.microsoft.com/office/drawing/2014/main" id="{E2C6C986-67CC-EAE1-C059-D3D3F3307E5B}"/>
              </a:ext>
            </a:extLst>
          </p:cNvPr>
          <p:cNvSpPr txBox="1"/>
          <p:nvPr/>
        </p:nvSpPr>
        <p:spPr>
          <a:xfrm>
            <a:off x="1013951" y="1062156"/>
            <a:ext cx="1365885" cy="228268"/>
          </a:xfrm>
          <a:prstGeom prst="rect">
            <a:avLst/>
          </a:prstGeom>
        </p:spPr>
        <p:txBody>
          <a:bodyPr vert="horz" wrap="square" lIns="0" tIns="20320" rIns="0" bIns="0" rtlCol="0">
            <a:spAutoFit/>
          </a:bodyPr>
          <a:lstStyle/>
          <a:p>
            <a:pPr algn="ctr">
              <a:lnSpc>
                <a:spcPct val="100000"/>
              </a:lnSpc>
              <a:spcBef>
                <a:spcPts val="160"/>
              </a:spcBef>
            </a:pPr>
            <a:endParaRPr sz="1350" dirty="0">
              <a:latin typeface="Times New Roman"/>
              <a:cs typeface="Times New Roman"/>
            </a:endParaRPr>
          </a:p>
        </p:txBody>
      </p:sp>
      <p:grpSp>
        <p:nvGrpSpPr>
          <p:cNvPr id="330" name="object 41">
            <a:extLst>
              <a:ext uri="{FF2B5EF4-FFF2-40B4-BE49-F238E27FC236}">
                <a16:creationId xmlns:a16="http://schemas.microsoft.com/office/drawing/2014/main" id="{E1F74457-EFE7-ED9F-D7FF-FC872B9A0C71}"/>
              </a:ext>
            </a:extLst>
          </p:cNvPr>
          <p:cNvGrpSpPr/>
          <p:nvPr/>
        </p:nvGrpSpPr>
        <p:grpSpPr>
          <a:xfrm>
            <a:off x="935177" y="3239951"/>
            <a:ext cx="2538822" cy="1926589"/>
            <a:chOff x="1046988" y="2508504"/>
            <a:chExt cx="1391920" cy="1926589"/>
          </a:xfrm>
        </p:grpSpPr>
        <p:sp>
          <p:nvSpPr>
            <p:cNvPr id="331" name="object 42">
              <a:extLst>
                <a:ext uri="{FF2B5EF4-FFF2-40B4-BE49-F238E27FC236}">
                  <a16:creationId xmlns:a16="http://schemas.microsoft.com/office/drawing/2014/main" id="{5FDF87F3-A838-649C-0203-58EE194842AA}"/>
                </a:ext>
              </a:extLst>
            </p:cNvPr>
            <p:cNvSpPr/>
            <p:nvPr/>
          </p:nvSpPr>
          <p:spPr>
            <a:xfrm>
              <a:off x="1059942" y="2521458"/>
              <a:ext cx="1365885" cy="1900555"/>
            </a:xfrm>
            <a:custGeom>
              <a:avLst/>
              <a:gdLst/>
              <a:ahLst/>
              <a:cxnLst/>
              <a:rect l="l" t="t" r="r" b="b"/>
              <a:pathLst>
                <a:path w="1365885" h="1900554">
                  <a:moveTo>
                    <a:pt x="1365504" y="0"/>
                  </a:moveTo>
                  <a:lnTo>
                    <a:pt x="0" y="0"/>
                  </a:lnTo>
                  <a:lnTo>
                    <a:pt x="0" y="1900427"/>
                  </a:lnTo>
                  <a:lnTo>
                    <a:pt x="1365504" y="1900427"/>
                  </a:lnTo>
                  <a:lnTo>
                    <a:pt x="1365504" y="0"/>
                  </a:lnTo>
                  <a:close/>
                </a:path>
              </a:pathLst>
            </a:custGeom>
          </p:spPr>
          <p:style>
            <a:lnRef idx="3">
              <a:schemeClr val="lt1"/>
            </a:lnRef>
            <a:fillRef idx="1">
              <a:schemeClr val="accent2"/>
            </a:fillRef>
            <a:effectRef idx="1">
              <a:schemeClr val="accent2"/>
            </a:effectRef>
            <a:fontRef idx="minor">
              <a:schemeClr val="lt1"/>
            </a:fontRef>
          </p:style>
          <p:txBody>
            <a:bodyPr wrap="square" lIns="0" tIns="0" rIns="0" bIns="0" rtlCol="0"/>
            <a:lstStyle/>
            <a:p>
              <a:endParaRPr/>
            </a:p>
          </p:txBody>
        </p:sp>
        <p:sp>
          <p:nvSpPr>
            <p:cNvPr id="332" name="object 43">
              <a:extLst>
                <a:ext uri="{FF2B5EF4-FFF2-40B4-BE49-F238E27FC236}">
                  <a16:creationId xmlns:a16="http://schemas.microsoft.com/office/drawing/2014/main" id="{D4AEC48E-3645-77DA-A089-E045B61F9669}"/>
                </a:ext>
              </a:extLst>
            </p:cNvPr>
            <p:cNvSpPr/>
            <p:nvPr/>
          </p:nvSpPr>
          <p:spPr>
            <a:xfrm>
              <a:off x="1059942" y="2521458"/>
              <a:ext cx="1365885" cy="1900555"/>
            </a:xfrm>
            <a:custGeom>
              <a:avLst/>
              <a:gdLst/>
              <a:ahLst/>
              <a:cxnLst/>
              <a:rect l="l" t="t" r="r" b="b"/>
              <a:pathLst>
                <a:path w="1365885" h="1900554">
                  <a:moveTo>
                    <a:pt x="0" y="1900427"/>
                  </a:moveTo>
                  <a:lnTo>
                    <a:pt x="1365504" y="1900427"/>
                  </a:lnTo>
                  <a:lnTo>
                    <a:pt x="1365504" y="0"/>
                  </a:lnTo>
                  <a:lnTo>
                    <a:pt x="0" y="0"/>
                  </a:lnTo>
                  <a:lnTo>
                    <a:pt x="0" y="1900427"/>
                  </a:lnTo>
                  <a:close/>
                </a:path>
              </a:pathLst>
            </a:custGeom>
            <a:ln/>
          </p:spPr>
          <p:style>
            <a:lnRef idx="3">
              <a:schemeClr val="lt1"/>
            </a:lnRef>
            <a:fillRef idx="1">
              <a:schemeClr val="accent2"/>
            </a:fillRef>
            <a:effectRef idx="1">
              <a:schemeClr val="accent2"/>
            </a:effectRef>
            <a:fontRef idx="minor">
              <a:schemeClr val="lt1"/>
            </a:fontRef>
          </p:style>
          <p:txBody>
            <a:bodyPr wrap="square" lIns="0" tIns="0" rIns="0" bIns="0" rtlCol="0"/>
            <a:lstStyle/>
            <a:p>
              <a:endParaRPr/>
            </a:p>
          </p:txBody>
        </p:sp>
      </p:grpSp>
      <p:sp>
        <p:nvSpPr>
          <p:cNvPr id="333" name="object 44">
            <a:extLst>
              <a:ext uri="{FF2B5EF4-FFF2-40B4-BE49-F238E27FC236}">
                <a16:creationId xmlns:a16="http://schemas.microsoft.com/office/drawing/2014/main" id="{EB67759F-A967-76AA-6666-5F96FF7BB47D}"/>
              </a:ext>
            </a:extLst>
          </p:cNvPr>
          <p:cNvSpPr txBox="1"/>
          <p:nvPr/>
        </p:nvSpPr>
        <p:spPr>
          <a:xfrm>
            <a:off x="1060040" y="3263262"/>
            <a:ext cx="2283647" cy="1914755"/>
          </a:xfrm>
          <a:prstGeom prst="rect">
            <a:avLst/>
          </a:prstGeom>
        </p:spPr>
        <p:txBody>
          <a:bodyPr vert="horz" wrap="square" lIns="0" tIns="53340" rIns="0" bIns="0" rtlCol="0">
            <a:spAutoFit/>
          </a:bodyPr>
          <a:lstStyle/>
          <a:p>
            <a:pPr marL="353695">
              <a:lnSpc>
                <a:spcPct val="100000"/>
              </a:lnSpc>
              <a:spcBef>
                <a:spcPts val="420"/>
              </a:spcBef>
            </a:pPr>
            <a:r>
              <a:rPr lang="es-CO" sz="1200" b="1" dirty="0">
                <a:latin typeface="+mj-lt"/>
                <a:cs typeface="Times New Roman"/>
              </a:rPr>
              <a:t>              </a:t>
            </a:r>
            <a:r>
              <a:rPr sz="1200" b="1" dirty="0">
                <a:latin typeface="+mj-lt"/>
                <a:cs typeface="Times New Roman"/>
              </a:rPr>
              <a:t>Nacional</a:t>
            </a:r>
          </a:p>
          <a:p>
            <a:pPr marL="12065" marR="5080" algn="ctr">
              <a:lnSpc>
                <a:spcPct val="86200"/>
              </a:lnSpc>
              <a:spcBef>
                <a:spcPts val="550"/>
              </a:spcBef>
            </a:pPr>
            <a:endParaRPr lang="es-CO" sz="1200" dirty="0">
              <a:latin typeface="+mj-lt"/>
              <a:cs typeface="Times New Roman"/>
            </a:endParaRPr>
          </a:p>
          <a:p>
            <a:pPr marL="12065" marR="5080" algn="ctr">
              <a:lnSpc>
                <a:spcPct val="86200"/>
              </a:lnSpc>
              <a:spcBef>
                <a:spcPts val="550"/>
              </a:spcBef>
            </a:pPr>
            <a:r>
              <a:rPr lang="es-CO" sz="1200" dirty="0">
                <a:latin typeface="+mj-lt"/>
                <a:cs typeface="Times New Roman"/>
              </a:rPr>
              <a:t>Consejo colombiano de seguridad –CCS</a:t>
            </a:r>
          </a:p>
          <a:p>
            <a:pPr marL="12065" marR="5080" algn="ctr">
              <a:lnSpc>
                <a:spcPct val="86200"/>
              </a:lnSpc>
              <a:spcBef>
                <a:spcPts val="550"/>
              </a:spcBef>
            </a:pPr>
            <a:endParaRPr lang="es-MX" sz="1200" spc="-5" dirty="0">
              <a:latin typeface="+mj-lt"/>
              <a:cs typeface="Times New Roman"/>
            </a:endParaRPr>
          </a:p>
          <a:p>
            <a:pPr marL="12065" marR="5080" algn="ctr">
              <a:lnSpc>
                <a:spcPct val="86200"/>
              </a:lnSpc>
              <a:spcBef>
                <a:spcPts val="550"/>
              </a:spcBef>
            </a:pPr>
            <a:r>
              <a:rPr lang="es-MX" sz="1200" spc="-5" dirty="0">
                <a:latin typeface="+mj-lt"/>
                <a:cs typeface="Times New Roman"/>
              </a:rPr>
              <a:t>Análisis de emergencias por sustancias químicas</a:t>
            </a:r>
            <a:r>
              <a:rPr lang="es-MX" sz="1200" spc="-55" dirty="0">
                <a:latin typeface="+mj-lt"/>
                <a:cs typeface="Times New Roman"/>
              </a:rPr>
              <a:t> en Colombia en el </a:t>
            </a:r>
            <a:r>
              <a:rPr lang="es-MX" sz="1200" dirty="0">
                <a:latin typeface="+mj-lt"/>
                <a:cs typeface="Times New Roman"/>
              </a:rPr>
              <a:t>periodo </a:t>
            </a:r>
            <a:r>
              <a:rPr lang="es-MX" sz="1200" spc="-320" dirty="0">
                <a:latin typeface="+mj-lt"/>
                <a:cs typeface="Times New Roman"/>
              </a:rPr>
              <a:t> </a:t>
            </a:r>
            <a:r>
              <a:rPr lang="es-MX" sz="1200" dirty="0">
                <a:latin typeface="+mj-lt"/>
                <a:cs typeface="Times New Roman"/>
              </a:rPr>
              <a:t>2015 Y 2020</a:t>
            </a:r>
          </a:p>
          <a:p>
            <a:pPr marL="12065" marR="5080" algn="ctr">
              <a:lnSpc>
                <a:spcPct val="86200"/>
              </a:lnSpc>
              <a:spcBef>
                <a:spcPts val="550"/>
              </a:spcBef>
            </a:pPr>
            <a:endParaRPr sz="1350" dirty="0">
              <a:latin typeface="+mj-lt"/>
              <a:cs typeface="Times New Roman"/>
            </a:endParaRPr>
          </a:p>
        </p:txBody>
      </p:sp>
      <p:grpSp>
        <p:nvGrpSpPr>
          <p:cNvPr id="351" name="object 62">
            <a:extLst>
              <a:ext uri="{FF2B5EF4-FFF2-40B4-BE49-F238E27FC236}">
                <a16:creationId xmlns:a16="http://schemas.microsoft.com/office/drawing/2014/main" id="{92976890-639B-6023-B564-D13D8655122F}"/>
              </a:ext>
            </a:extLst>
          </p:cNvPr>
          <p:cNvGrpSpPr/>
          <p:nvPr/>
        </p:nvGrpSpPr>
        <p:grpSpPr>
          <a:xfrm>
            <a:off x="1000998" y="5887902"/>
            <a:ext cx="1391920" cy="401320"/>
            <a:chOff x="1046988" y="5425440"/>
            <a:chExt cx="1391920" cy="401320"/>
          </a:xfrm>
        </p:grpSpPr>
        <p:sp>
          <p:nvSpPr>
            <p:cNvPr id="352" name="object 63">
              <a:extLst>
                <a:ext uri="{FF2B5EF4-FFF2-40B4-BE49-F238E27FC236}">
                  <a16:creationId xmlns:a16="http://schemas.microsoft.com/office/drawing/2014/main" id="{4BEF69E2-7B3B-8EC8-A803-9CD42E7E13EC}"/>
                </a:ext>
              </a:extLst>
            </p:cNvPr>
            <p:cNvSpPr/>
            <p:nvPr/>
          </p:nvSpPr>
          <p:spPr>
            <a:xfrm>
              <a:off x="1059942" y="5438394"/>
              <a:ext cx="1365885" cy="375285"/>
            </a:xfrm>
            <a:custGeom>
              <a:avLst/>
              <a:gdLst/>
              <a:ahLst/>
              <a:cxnLst/>
              <a:rect l="l" t="t" r="r" b="b"/>
              <a:pathLst>
                <a:path w="1365885" h="375285">
                  <a:moveTo>
                    <a:pt x="1365504" y="0"/>
                  </a:moveTo>
                  <a:lnTo>
                    <a:pt x="0" y="0"/>
                  </a:lnTo>
                  <a:lnTo>
                    <a:pt x="0" y="374903"/>
                  </a:lnTo>
                  <a:lnTo>
                    <a:pt x="1365504" y="374903"/>
                  </a:lnTo>
                  <a:lnTo>
                    <a:pt x="1365504" y="0"/>
                  </a:lnTo>
                  <a:close/>
                </a:path>
              </a:pathLst>
            </a:custGeom>
            <a:solidFill>
              <a:srgbClr val="C0504D"/>
            </a:solidFill>
          </p:spPr>
          <p:txBody>
            <a:bodyPr wrap="square" lIns="0" tIns="0" rIns="0" bIns="0" rtlCol="0"/>
            <a:lstStyle/>
            <a:p>
              <a:endParaRPr/>
            </a:p>
          </p:txBody>
        </p:sp>
        <p:sp>
          <p:nvSpPr>
            <p:cNvPr id="353" name="object 64">
              <a:extLst>
                <a:ext uri="{FF2B5EF4-FFF2-40B4-BE49-F238E27FC236}">
                  <a16:creationId xmlns:a16="http://schemas.microsoft.com/office/drawing/2014/main" id="{0278A6C6-FC45-AF30-AECA-31516D57C6B9}"/>
                </a:ext>
              </a:extLst>
            </p:cNvPr>
            <p:cNvSpPr/>
            <p:nvPr/>
          </p:nvSpPr>
          <p:spPr>
            <a:xfrm>
              <a:off x="1059942" y="5438394"/>
              <a:ext cx="1365885" cy="375285"/>
            </a:xfrm>
            <a:custGeom>
              <a:avLst/>
              <a:gdLst/>
              <a:ahLst/>
              <a:cxnLst/>
              <a:rect l="l" t="t" r="r" b="b"/>
              <a:pathLst>
                <a:path w="1365885" h="375285">
                  <a:moveTo>
                    <a:pt x="0" y="374903"/>
                  </a:moveTo>
                  <a:lnTo>
                    <a:pt x="1365504" y="374903"/>
                  </a:lnTo>
                  <a:lnTo>
                    <a:pt x="1365504" y="0"/>
                  </a:lnTo>
                  <a:lnTo>
                    <a:pt x="0" y="0"/>
                  </a:lnTo>
                  <a:lnTo>
                    <a:pt x="0" y="374903"/>
                  </a:lnTo>
                  <a:close/>
                </a:path>
              </a:pathLst>
            </a:custGeom>
            <a:ln w="25908">
              <a:solidFill>
                <a:srgbClr val="FFFFFF"/>
              </a:solidFill>
            </a:ln>
          </p:spPr>
          <p:txBody>
            <a:bodyPr wrap="square" lIns="0" tIns="0" rIns="0" bIns="0" rtlCol="0"/>
            <a:lstStyle/>
            <a:p>
              <a:endParaRPr/>
            </a:p>
          </p:txBody>
        </p:sp>
      </p:grpSp>
      <p:sp>
        <p:nvSpPr>
          <p:cNvPr id="354" name="object 65">
            <a:extLst>
              <a:ext uri="{FF2B5EF4-FFF2-40B4-BE49-F238E27FC236}">
                <a16:creationId xmlns:a16="http://schemas.microsoft.com/office/drawing/2014/main" id="{C21F942B-5BE8-135E-BEAA-8E35A1882F57}"/>
              </a:ext>
            </a:extLst>
          </p:cNvPr>
          <p:cNvSpPr txBox="1"/>
          <p:nvPr/>
        </p:nvSpPr>
        <p:spPr>
          <a:xfrm>
            <a:off x="1485247" y="5984501"/>
            <a:ext cx="417830" cy="198131"/>
          </a:xfrm>
          <a:prstGeom prst="rect">
            <a:avLst/>
          </a:prstGeom>
        </p:spPr>
        <p:txBody>
          <a:bodyPr vert="horz" wrap="square" lIns="0" tIns="13335" rIns="0" bIns="0" rtlCol="0">
            <a:spAutoFit/>
          </a:bodyPr>
          <a:lstStyle/>
          <a:p>
            <a:pPr marL="12700">
              <a:lnSpc>
                <a:spcPct val="100000"/>
              </a:lnSpc>
              <a:spcBef>
                <a:spcPts val="105"/>
              </a:spcBef>
            </a:pPr>
            <a:r>
              <a:rPr sz="1200" b="1" dirty="0">
                <a:latin typeface="+mj-lt"/>
                <a:cs typeface="Times New Roman"/>
              </a:rPr>
              <a:t>Loc</a:t>
            </a:r>
            <a:r>
              <a:rPr sz="1200" b="1" spc="-5" dirty="0">
                <a:latin typeface="+mj-lt"/>
                <a:cs typeface="Times New Roman"/>
              </a:rPr>
              <a:t>a</a:t>
            </a:r>
            <a:r>
              <a:rPr sz="1200" b="1" dirty="0">
                <a:latin typeface="+mj-lt"/>
                <a:cs typeface="Times New Roman"/>
              </a:rPr>
              <a:t>l</a:t>
            </a:r>
          </a:p>
        </p:txBody>
      </p:sp>
      <p:sp>
        <p:nvSpPr>
          <p:cNvPr id="356" name="object 67">
            <a:extLst>
              <a:ext uri="{FF2B5EF4-FFF2-40B4-BE49-F238E27FC236}">
                <a16:creationId xmlns:a16="http://schemas.microsoft.com/office/drawing/2014/main" id="{49083E3A-2162-F43D-389B-7EF3AFBB7CF7}"/>
              </a:ext>
            </a:extLst>
          </p:cNvPr>
          <p:cNvSpPr/>
          <p:nvPr/>
        </p:nvSpPr>
        <p:spPr>
          <a:xfrm>
            <a:off x="2760144" y="5625849"/>
            <a:ext cx="3580129" cy="737824"/>
          </a:xfrm>
          <a:custGeom>
            <a:avLst/>
            <a:gdLst/>
            <a:ahLst/>
            <a:cxnLst/>
            <a:rect l="l" t="t" r="r" b="b"/>
            <a:pathLst>
              <a:path w="3580129" h="1059179">
                <a:moveTo>
                  <a:pt x="3579876" y="0"/>
                </a:moveTo>
                <a:lnTo>
                  <a:pt x="0" y="0"/>
                </a:lnTo>
                <a:lnTo>
                  <a:pt x="0" y="1059179"/>
                </a:lnTo>
                <a:lnTo>
                  <a:pt x="3579876" y="1059179"/>
                </a:lnTo>
                <a:lnTo>
                  <a:pt x="3579876" y="0"/>
                </a:lnTo>
                <a:close/>
              </a:path>
            </a:pathLst>
          </a:custGeom>
        </p:spPr>
        <p:style>
          <a:lnRef idx="3">
            <a:schemeClr val="lt1"/>
          </a:lnRef>
          <a:fillRef idx="1">
            <a:schemeClr val="accent3"/>
          </a:fillRef>
          <a:effectRef idx="1">
            <a:schemeClr val="accent3"/>
          </a:effectRef>
          <a:fontRef idx="minor">
            <a:schemeClr val="lt1"/>
          </a:fontRef>
        </p:style>
        <p:txBody>
          <a:bodyPr wrap="square" lIns="0" tIns="0" rIns="0" bIns="0" rtlCol="0"/>
          <a:lstStyle/>
          <a:p>
            <a:endParaRPr dirty="0"/>
          </a:p>
        </p:txBody>
      </p:sp>
      <p:pic>
        <p:nvPicPr>
          <p:cNvPr id="368" name="object 83">
            <a:extLst>
              <a:ext uri="{FF2B5EF4-FFF2-40B4-BE49-F238E27FC236}">
                <a16:creationId xmlns:a16="http://schemas.microsoft.com/office/drawing/2014/main" id="{05E991E3-D460-EAE7-DB59-7ED94C2B369E}"/>
              </a:ext>
            </a:extLst>
          </p:cNvPr>
          <p:cNvPicPr/>
          <p:nvPr/>
        </p:nvPicPr>
        <p:blipFill>
          <a:blip r:embed="rId2" cstate="print"/>
          <a:stretch>
            <a:fillRect/>
          </a:stretch>
        </p:blipFill>
        <p:spPr>
          <a:xfrm>
            <a:off x="7195795" y="3548637"/>
            <a:ext cx="3709137" cy="1066551"/>
          </a:xfrm>
          <a:prstGeom prst="rect">
            <a:avLst/>
          </a:prstGeom>
        </p:spPr>
      </p:pic>
      <p:sp>
        <p:nvSpPr>
          <p:cNvPr id="373" name="object 11">
            <a:extLst>
              <a:ext uri="{FF2B5EF4-FFF2-40B4-BE49-F238E27FC236}">
                <a16:creationId xmlns:a16="http://schemas.microsoft.com/office/drawing/2014/main" id="{859F3018-5903-DFDA-765E-669AC20F7905}"/>
              </a:ext>
            </a:extLst>
          </p:cNvPr>
          <p:cNvSpPr/>
          <p:nvPr/>
        </p:nvSpPr>
        <p:spPr>
          <a:xfrm>
            <a:off x="4385571" y="1072582"/>
            <a:ext cx="506091" cy="1100057"/>
          </a:xfrm>
          <a:custGeom>
            <a:avLst/>
            <a:gdLst/>
            <a:ahLst/>
            <a:cxnLst/>
            <a:rect l="l" t="t" r="r" b="b"/>
            <a:pathLst>
              <a:path w="495300" h="777240">
                <a:moveTo>
                  <a:pt x="0" y="776731"/>
                </a:moveTo>
                <a:lnTo>
                  <a:pt x="247650" y="776731"/>
                </a:lnTo>
                <a:lnTo>
                  <a:pt x="247650" y="728472"/>
                </a:lnTo>
                <a:lnTo>
                  <a:pt x="495173" y="728472"/>
                </a:lnTo>
              </a:path>
              <a:path w="495300" h="777240">
                <a:moveTo>
                  <a:pt x="0" y="775335"/>
                </a:moveTo>
                <a:lnTo>
                  <a:pt x="247650" y="775335"/>
                </a:lnTo>
                <a:lnTo>
                  <a:pt x="247650" y="0"/>
                </a:lnTo>
                <a:lnTo>
                  <a:pt x="495173" y="0"/>
                </a:lnTo>
              </a:path>
            </a:pathLst>
          </a:custGeom>
          <a:ln w="25908">
            <a:solidFill>
              <a:srgbClr val="9BBA58"/>
            </a:solidFill>
          </a:ln>
        </p:spPr>
        <p:txBody>
          <a:bodyPr wrap="square" lIns="0" tIns="0" rIns="0" bIns="0" rtlCol="0"/>
          <a:lstStyle/>
          <a:p>
            <a:endParaRPr/>
          </a:p>
        </p:txBody>
      </p:sp>
      <p:sp>
        <p:nvSpPr>
          <p:cNvPr id="375" name="object 26">
            <a:extLst>
              <a:ext uri="{FF2B5EF4-FFF2-40B4-BE49-F238E27FC236}">
                <a16:creationId xmlns:a16="http://schemas.microsoft.com/office/drawing/2014/main" id="{AB64A3A8-5A7E-0E2C-6185-336AD292EE7D}"/>
              </a:ext>
            </a:extLst>
          </p:cNvPr>
          <p:cNvSpPr/>
          <p:nvPr/>
        </p:nvSpPr>
        <p:spPr>
          <a:xfrm>
            <a:off x="4899106" y="2573899"/>
            <a:ext cx="2009813" cy="392268"/>
          </a:xfrm>
          <a:custGeom>
            <a:avLst/>
            <a:gdLst/>
            <a:ahLst/>
            <a:cxnLst/>
            <a:rect l="l" t="t" r="r" b="b"/>
            <a:pathLst>
              <a:path w="3580129" h="574675">
                <a:moveTo>
                  <a:pt x="3579876" y="0"/>
                </a:moveTo>
                <a:lnTo>
                  <a:pt x="0" y="0"/>
                </a:lnTo>
                <a:lnTo>
                  <a:pt x="0" y="574548"/>
                </a:lnTo>
                <a:lnTo>
                  <a:pt x="3579876" y="574548"/>
                </a:lnTo>
                <a:lnTo>
                  <a:pt x="3579876" y="0"/>
                </a:lnTo>
                <a:close/>
              </a:path>
            </a:pathLst>
          </a:custGeom>
        </p:spPr>
        <p:style>
          <a:lnRef idx="3">
            <a:schemeClr val="lt1"/>
          </a:lnRef>
          <a:fillRef idx="1">
            <a:schemeClr val="accent3"/>
          </a:fillRef>
          <a:effectRef idx="1">
            <a:schemeClr val="accent3"/>
          </a:effectRef>
          <a:fontRef idx="minor">
            <a:schemeClr val="lt1"/>
          </a:fontRef>
        </p:style>
        <p:txBody>
          <a:bodyPr wrap="square" lIns="0" tIns="0" rIns="0" bIns="0" rtlCol="0"/>
          <a:lstStyle/>
          <a:p>
            <a:pPr algn="ctr"/>
            <a:endParaRPr lang="es-CO" sz="1400" dirty="0">
              <a:solidFill>
                <a:schemeClr val="tx1"/>
              </a:solidFill>
            </a:endParaRPr>
          </a:p>
          <a:p>
            <a:pPr algn="ctr"/>
            <a:endParaRPr lang="es-MX" sz="1400" dirty="0">
              <a:solidFill>
                <a:schemeClr val="tx1"/>
              </a:solidFill>
            </a:endParaRPr>
          </a:p>
        </p:txBody>
      </p:sp>
      <p:cxnSp>
        <p:nvCxnSpPr>
          <p:cNvPr id="382" name="Conector: angular 381">
            <a:extLst>
              <a:ext uri="{FF2B5EF4-FFF2-40B4-BE49-F238E27FC236}">
                <a16:creationId xmlns:a16="http://schemas.microsoft.com/office/drawing/2014/main" id="{32259A09-2B38-8E87-8C04-FCC20E5AEB4B}"/>
              </a:ext>
            </a:extLst>
          </p:cNvPr>
          <p:cNvCxnSpPr>
            <a:cxnSpLocks/>
          </p:cNvCxnSpPr>
          <p:nvPr/>
        </p:nvCxnSpPr>
        <p:spPr>
          <a:xfrm rot="16200000" flipH="1">
            <a:off x="4267933" y="2202840"/>
            <a:ext cx="988751" cy="258707"/>
          </a:xfrm>
          <a:prstGeom prst="bentConnector3">
            <a:avLst>
              <a:gd name="adj1" fmla="val 98674"/>
            </a:avLst>
          </a:prstGeom>
        </p:spPr>
        <p:style>
          <a:lnRef idx="2">
            <a:schemeClr val="accent3"/>
          </a:lnRef>
          <a:fillRef idx="0">
            <a:schemeClr val="accent3"/>
          </a:fillRef>
          <a:effectRef idx="1">
            <a:schemeClr val="accent3"/>
          </a:effectRef>
          <a:fontRef idx="minor">
            <a:schemeClr val="tx1"/>
          </a:fontRef>
        </p:style>
      </p:cxnSp>
      <p:sp>
        <p:nvSpPr>
          <p:cNvPr id="386" name="object 55">
            <a:extLst>
              <a:ext uri="{FF2B5EF4-FFF2-40B4-BE49-F238E27FC236}">
                <a16:creationId xmlns:a16="http://schemas.microsoft.com/office/drawing/2014/main" id="{3087CE41-A4C4-1A7E-6892-80AB372F29C4}"/>
              </a:ext>
            </a:extLst>
          </p:cNvPr>
          <p:cNvSpPr/>
          <p:nvPr/>
        </p:nvSpPr>
        <p:spPr>
          <a:xfrm>
            <a:off x="8558881" y="1362261"/>
            <a:ext cx="2885303" cy="555754"/>
          </a:xfrm>
          <a:custGeom>
            <a:avLst/>
            <a:gdLst/>
            <a:ahLst/>
            <a:cxnLst/>
            <a:rect l="l" t="t" r="r" b="b"/>
            <a:pathLst>
              <a:path w="4703445" h="335279">
                <a:moveTo>
                  <a:pt x="4703064" y="0"/>
                </a:moveTo>
                <a:lnTo>
                  <a:pt x="0" y="0"/>
                </a:lnTo>
                <a:lnTo>
                  <a:pt x="0" y="335279"/>
                </a:lnTo>
                <a:lnTo>
                  <a:pt x="4703064" y="335279"/>
                </a:lnTo>
                <a:lnTo>
                  <a:pt x="4703064" y="0"/>
                </a:lnTo>
                <a:close/>
              </a:path>
            </a:pathLst>
          </a:custGeom>
        </p:spPr>
        <p:style>
          <a:lnRef idx="3">
            <a:schemeClr val="lt1"/>
          </a:lnRef>
          <a:fillRef idx="1">
            <a:schemeClr val="accent6"/>
          </a:fillRef>
          <a:effectRef idx="1">
            <a:schemeClr val="accent6"/>
          </a:effectRef>
          <a:fontRef idx="minor">
            <a:schemeClr val="lt1"/>
          </a:fontRef>
        </p:style>
        <p:txBody>
          <a:bodyPr wrap="square" lIns="0" tIns="0" rIns="0" bIns="0" rtlCol="0"/>
          <a:lstStyle/>
          <a:p>
            <a:endParaRPr dirty="0"/>
          </a:p>
        </p:txBody>
      </p:sp>
      <p:pic>
        <p:nvPicPr>
          <p:cNvPr id="390" name="Imagen 389">
            <a:extLst>
              <a:ext uri="{FF2B5EF4-FFF2-40B4-BE49-F238E27FC236}">
                <a16:creationId xmlns:a16="http://schemas.microsoft.com/office/drawing/2014/main" id="{690951AD-325B-4603-209D-592696F5F3AB}"/>
              </a:ext>
            </a:extLst>
          </p:cNvPr>
          <p:cNvPicPr>
            <a:picLocks noChangeAspect="1"/>
          </p:cNvPicPr>
          <p:nvPr/>
        </p:nvPicPr>
        <p:blipFill>
          <a:blip r:embed="rId3"/>
          <a:stretch>
            <a:fillRect/>
          </a:stretch>
        </p:blipFill>
        <p:spPr>
          <a:xfrm>
            <a:off x="3947036" y="3400000"/>
            <a:ext cx="3029373" cy="1609950"/>
          </a:xfrm>
          <a:prstGeom prst="rect">
            <a:avLst/>
          </a:prstGeom>
          <a:ln>
            <a:solidFill>
              <a:schemeClr val="tx1"/>
            </a:solidFill>
          </a:ln>
        </p:spPr>
      </p:pic>
      <p:sp>
        <p:nvSpPr>
          <p:cNvPr id="391" name="object 6">
            <a:extLst>
              <a:ext uri="{FF2B5EF4-FFF2-40B4-BE49-F238E27FC236}">
                <a16:creationId xmlns:a16="http://schemas.microsoft.com/office/drawing/2014/main" id="{EBDEADCC-FF25-542C-0F85-9BCE253026F1}"/>
              </a:ext>
            </a:extLst>
          </p:cNvPr>
          <p:cNvSpPr/>
          <p:nvPr/>
        </p:nvSpPr>
        <p:spPr>
          <a:xfrm>
            <a:off x="744043" y="4020775"/>
            <a:ext cx="205588" cy="45719"/>
          </a:xfrm>
          <a:custGeom>
            <a:avLst/>
            <a:gdLst/>
            <a:ahLst/>
            <a:cxnLst/>
            <a:rect l="l" t="t" r="r" b="b"/>
            <a:pathLst>
              <a:path w="495300">
                <a:moveTo>
                  <a:pt x="0" y="0"/>
                </a:moveTo>
                <a:lnTo>
                  <a:pt x="495173" y="0"/>
                </a:lnTo>
              </a:path>
            </a:pathLst>
          </a:custGeom>
          <a:ln/>
        </p:spPr>
        <p:style>
          <a:lnRef idx="2">
            <a:schemeClr val="accent2"/>
          </a:lnRef>
          <a:fillRef idx="0">
            <a:schemeClr val="accent2"/>
          </a:fillRef>
          <a:effectRef idx="1">
            <a:schemeClr val="accent2"/>
          </a:effectRef>
          <a:fontRef idx="minor">
            <a:schemeClr val="tx1"/>
          </a:fontRef>
        </p:style>
        <p:txBody>
          <a:bodyPr wrap="square" lIns="0" tIns="0" rIns="0" bIns="0" rtlCol="0"/>
          <a:lstStyle/>
          <a:p>
            <a:endParaRPr/>
          </a:p>
        </p:txBody>
      </p:sp>
      <p:sp>
        <p:nvSpPr>
          <p:cNvPr id="397" name="CuadroTexto 396">
            <a:extLst>
              <a:ext uri="{FF2B5EF4-FFF2-40B4-BE49-F238E27FC236}">
                <a16:creationId xmlns:a16="http://schemas.microsoft.com/office/drawing/2014/main" id="{222549FD-1279-C4D2-2CFD-910C3AEBD2CE}"/>
              </a:ext>
            </a:extLst>
          </p:cNvPr>
          <p:cNvSpPr txBox="1"/>
          <p:nvPr/>
        </p:nvSpPr>
        <p:spPr>
          <a:xfrm>
            <a:off x="8545137" y="1407161"/>
            <a:ext cx="2978002" cy="461665"/>
          </a:xfrm>
          <a:prstGeom prst="rect">
            <a:avLst/>
          </a:prstGeom>
          <a:noFill/>
        </p:spPr>
        <p:txBody>
          <a:bodyPr wrap="square">
            <a:spAutoFit/>
          </a:bodyPr>
          <a:lstStyle/>
          <a:p>
            <a:pPr algn="ctr"/>
            <a:r>
              <a:rPr lang="es-CO" sz="1200" dirty="0">
                <a:latin typeface="+mj-lt"/>
                <a:ea typeface="Calibri" panose="020F0502020204030204" pitchFamily="34" charset="0"/>
              </a:rPr>
              <a:t>L</a:t>
            </a:r>
            <a:r>
              <a:rPr lang="es-CO" sz="1200" dirty="0">
                <a:effectLst/>
                <a:latin typeface="+mj-lt"/>
                <a:ea typeface="Calibri" panose="020F0502020204030204" pitchFamily="34" charset="0"/>
              </a:rPr>
              <a:t>a zona donde puede aumentar la siniestralidad puede ser el área de la cocina</a:t>
            </a:r>
            <a:endParaRPr lang="es-CO" sz="1200" dirty="0">
              <a:solidFill>
                <a:schemeClr val="tx1"/>
              </a:solidFill>
              <a:effectLst/>
              <a:latin typeface="+mj-lt"/>
              <a:ea typeface="Calibri" panose="020F0502020204030204" pitchFamily="34" charset="0"/>
              <a:cs typeface="Times New Roman" panose="02020603050405020304" pitchFamily="18" charset="0"/>
            </a:endParaRPr>
          </a:p>
        </p:txBody>
      </p:sp>
      <p:sp>
        <p:nvSpPr>
          <p:cNvPr id="399" name="CuadroTexto 398">
            <a:extLst>
              <a:ext uri="{FF2B5EF4-FFF2-40B4-BE49-F238E27FC236}">
                <a16:creationId xmlns:a16="http://schemas.microsoft.com/office/drawing/2014/main" id="{DFDC3B06-1011-CBBF-B756-E8479F0C1CCE}"/>
              </a:ext>
            </a:extLst>
          </p:cNvPr>
          <p:cNvSpPr txBox="1"/>
          <p:nvPr/>
        </p:nvSpPr>
        <p:spPr>
          <a:xfrm>
            <a:off x="2851132" y="5682161"/>
            <a:ext cx="3324990" cy="600164"/>
          </a:xfrm>
          <a:prstGeom prst="rect">
            <a:avLst/>
          </a:prstGeom>
          <a:noFill/>
        </p:spPr>
        <p:txBody>
          <a:bodyPr wrap="square">
            <a:spAutoFit/>
          </a:bodyPr>
          <a:lstStyle/>
          <a:p>
            <a:pPr algn="just"/>
            <a:r>
              <a:rPr lang="es-ES" sz="1100" dirty="0"/>
              <a:t>Organización dedicada a las actividades de clubes sociales como la preparación y sumistro de alimentos y bebidas y la práctica de actividades deportivas</a:t>
            </a:r>
            <a:endParaRPr lang="es-CO" sz="1100" dirty="0"/>
          </a:p>
        </p:txBody>
      </p:sp>
      <p:sp>
        <p:nvSpPr>
          <p:cNvPr id="402" name="object 6">
            <a:extLst>
              <a:ext uri="{FF2B5EF4-FFF2-40B4-BE49-F238E27FC236}">
                <a16:creationId xmlns:a16="http://schemas.microsoft.com/office/drawing/2014/main" id="{6DF3C785-A2C6-3588-2525-98F71EC9376E}"/>
              </a:ext>
            </a:extLst>
          </p:cNvPr>
          <p:cNvSpPr/>
          <p:nvPr/>
        </p:nvSpPr>
        <p:spPr>
          <a:xfrm>
            <a:off x="6416614" y="6071874"/>
            <a:ext cx="495300" cy="0"/>
          </a:xfrm>
          <a:custGeom>
            <a:avLst/>
            <a:gdLst/>
            <a:ahLst/>
            <a:cxnLst/>
            <a:rect l="l" t="t" r="r" b="b"/>
            <a:pathLst>
              <a:path w="495300">
                <a:moveTo>
                  <a:pt x="0" y="0"/>
                </a:moveTo>
                <a:lnTo>
                  <a:pt x="495173" y="0"/>
                </a:lnTo>
              </a:path>
            </a:pathLst>
          </a:custGeom>
          <a:ln w="25908">
            <a:solidFill>
              <a:srgbClr val="9BBA58"/>
            </a:solidFill>
          </a:ln>
        </p:spPr>
        <p:txBody>
          <a:bodyPr wrap="square" lIns="0" tIns="0" rIns="0" bIns="0" rtlCol="0"/>
          <a:lstStyle/>
          <a:p>
            <a:endParaRPr/>
          </a:p>
        </p:txBody>
      </p:sp>
      <p:sp>
        <p:nvSpPr>
          <p:cNvPr id="403" name="object 55">
            <a:extLst>
              <a:ext uri="{FF2B5EF4-FFF2-40B4-BE49-F238E27FC236}">
                <a16:creationId xmlns:a16="http://schemas.microsoft.com/office/drawing/2014/main" id="{7BA35288-4010-9F7D-03F3-28F23B8D300F}"/>
              </a:ext>
            </a:extLst>
          </p:cNvPr>
          <p:cNvSpPr/>
          <p:nvPr/>
        </p:nvSpPr>
        <p:spPr>
          <a:xfrm>
            <a:off x="6908919" y="5516395"/>
            <a:ext cx="3245015" cy="903770"/>
          </a:xfrm>
          <a:custGeom>
            <a:avLst/>
            <a:gdLst/>
            <a:ahLst/>
            <a:cxnLst/>
            <a:rect l="l" t="t" r="r" b="b"/>
            <a:pathLst>
              <a:path w="4703445" h="335279">
                <a:moveTo>
                  <a:pt x="4703064" y="0"/>
                </a:moveTo>
                <a:lnTo>
                  <a:pt x="0" y="0"/>
                </a:lnTo>
                <a:lnTo>
                  <a:pt x="0" y="335279"/>
                </a:lnTo>
                <a:lnTo>
                  <a:pt x="4703064" y="335279"/>
                </a:lnTo>
                <a:lnTo>
                  <a:pt x="4703064" y="0"/>
                </a:lnTo>
                <a:close/>
              </a:path>
            </a:pathLst>
          </a:custGeom>
        </p:spPr>
        <p:style>
          <a:lnRef idx="3">
            <a:schemeClr val="lt1"/>
          </a:lnRef>
          <a:fillRef idx="1">
            <a:schemeClr val="accent5"/>
          </a:fillRef>
          <a:effectRef idx="1">
            <a:schemeClr val="accent5"/>
          </a:effectRef>
          <a:fontRef idx="minor">
            <a:schemeClr val="lt1"/>
          </a:fontRef>
        </p:style>
        <p:txBody>
          <a:bodyPr wrap="square" lIns="0" tIns="0" rIns="0" bIns="0" rtlCol="0"/>
          <a:lstStyle/>
          <a:p>
            <a:endParaRPr dirty="0"/>
          </a:p>
        </p:txBody>
      </p:sp>
      <p:sp>
        <p:nvSpPr>
          <p:cNvPr id="404" name="object 44">
            <a:extLst>
              <a:ext uri="{FF2B5EF4-FFF2-40B4-BE49-F238E27FC236}">
                <a16:creationId xmlns:a16="http://schemas.microsoft.com/office/drawing/2014/main" id="{2BBE0D90-F292-69CC-02F2-499AE0443E53}"/>
              </a:ext>
            </a:extLst>
          </p:cNvPr>
          <p:cNvSpPr txBox="1"/>
          <p:nvPr/>
        </p:nvSpPr>
        <p:spPr>
          <a:xfrm>
            <a:off x="7021408" y="5590052"/>
            <a:ext cx="3012730" cy="690125"/>
          </a:xfrm>
          <a:prstGeom prst="rect">
            <a:avLst/>
          </a:prstGeom>
        </p:spPr>
        <p:txBody>
          <a:bodyPr vert="horz" wrap="square" lIns="0" tIns="53340" rIns="0" bIns="0" rtlCol="0">
            <a:spAutoFit/>
          </a:bodyPr>
          <a:lstStyle/>
          <a:p>
            <a:pPr marL="12065" marR="5080" algn="just">
              <a:lnSpc>
                <a:spcPct val="86200"/>
              </a:lnSpc>
              <a:spcBef>
                <a:spcPts val="550"/>
              </a:spcBef>
            </a:pPr>
            <a:r>
              <a:rPr lang="es-CO" sz="1200" b="1" dirty="0">
                <a:latin typeface="+mj-lt"/>
                <a:ea typeface="Calibri" panose="020F0502020204030204" pitchFamily="34" charset="0"/>
              </a:rPr>
              <a:t>Desconocimiento de la </a:t>
            </a:r>
            <a:r>
              <a:rPr lang="es-CO" sz="1200" b="1" dirty="0">
                <a:effectLst/>
                <a:latin typeface="+mj-lt"/>
                <a:ea typeface="Calibri" panose="020F0502020204030204" pitchFamily="34" charset="0"/>
              </a:rPr>
              <a:t>normatividad legal vigente que debe regir para el almacenamiento y la manipulación segura de las sustancias químicas en sus procesos.</a:t>
            </a:r>
            <a:endParaRPr sz="1200" b="1" dirty="0">
              <a:latin typeface="+mj-lt"/>
              <a:cs typeface="Times New Roman"/>
            </a:endParaRPr>
          </a:p>
        </p:txBody>
      </p:sp>
      <p:sp>
        <p:nvSpPr>
          <p:cNvPr id="2" name="CuadroTexto 1">
            <a:extLst>
              <a:ext uri="{FF2B5EF4-FFF2-40B4-BE49-F238E27FC236}">
                <a16:creationId xmlns:a16="http://schemas.microsoft.com/office/drawing/2014/main" id="{2D6B2B47-14F6-04EF-DFE8-2618FCEFF06F}"/>
              </a:ext>
            </a:extLst>
          </p:cNvPr>
          <p:cNvSpPr txBox="1"/>
          <p:nvPr/>
        </p:nvSpPr>
        <p:spPr>
          <a:xfrm>
            <a:off x="4873595" y="1857898"/>
            <a:ext cx="3671538" cy="461665"/>
          </a:xfrm>
          <a:prstGeom prst="rect">
            <a:avLst/>
          </a:prstGeom>
          <a:noFill/>
        </p:spPr>
        <p:txBody>
          <a:bodyPr wrap="square">
            <a:spAutoFit/>
          </a:bodyPr>
          <a:lstStyle/>
          <a:p>
            <a:pPr algn="ctr"/>
            <a:endParaRPr lang="es-MX" sz="1200" dirty="0">
              <a:solidFill>
                <a:schemeClr val="tx1"/>
              </a:solidFill>
            </a:endParaRPr>
          </a:p>
          <a:p>
            <a:r>
              <a:rPr lang="es-MX" sz="1200" dirty="0">
                <a:solidFill>
                  <a:schemeClr val="tx1"/>
                </a:solidFill>
              </a:rPr>
              <a:t>Servicio comunal, social y personal 19%</a:t>
            </a:r>
          </a:p>
        </p:txBody>
      </p:sp>
      <p:sp>
        <p:nvSpPr>
          <p:cNvPr id="7" name="CuadroTexto 6">
            <a:extLst>
              <a:ext uri="{FF2B5EF4-FFF2-40B4-BE49-F238E27FC236}">
                <a16:creationId xmlns:a16="http://schemas.microsoft.com/office/drawing/2014/main" id="{A9D875DC-8D05-CFAB-06CE-91881D9FE0D1}"/>
              </a:ext>
            </a:extLst>
          </p:cNvPr>
          <p:cNvSpPr txBox="1"/>
          <p:nvPr/>
        </p:nvSpPr>
        <p:spPr>
          <a:xfrm>
            <a:off x="4866538" y="2616635"/>
            <a:ext cx="1924787" cy="276999"/>
          </a:xfrm>
          <a:prstGeom prst="rect">
            <a:avLst/>
          </a:prstGeom>
          <a:noFill/>
        </p:spPr>
        <p:txBody>
          <a:bodyPr wrap="square">
            <a:spAutoFit/>
          </a:bodyPr>
          <a:lstStyle/>
          <a:p>
            <a:pPr algn="just"/>
            <a:r>
              <a:rPr lang="es-MX" sz="1200" dirty="0">
                <a:solidFill>
                  <a:schemeClr val="tx1"/>
                </a:solidFill>
              </a:rPr>
              <a:t>Restaurantes y hoteles 19%</a:t>
            </a:r>
          </a:p>
        </p:txBody>
      </p:sp>
      <p:sp>
        <p:nvSpPr>
          <p:cNvPr id="13" name="object 26">
            <a:extLst>
              <a:ext uri="{FF2B5EF4-FFF2-40B4-BE49-F238E27FC236}">
                <a16:creationId xmlns:a16="http://schemas.microsoft.com/office/drawing/2014/main" id="{B91E5D75-15AA-135E-0D40-8D3AE728C5D0}"/>
              </a:ext>
            </a:extLst>
          </p:cNvPr>
          <p:cNvSpPr/>
          <p:nvPr/>
        </p:nvSpPr>
        <p:spPr>
          <a:xfrm>
            <a:off x="4884624" y="1478192"/>
            <a:ext cx="2255766" cy="392268"/>
          </a:xfrm>
          <a:custGeom>
            <a:avLst/>
            <a:gdLst/>
            <a:ahLst/>
            <a:cxnLst/>
            <a:rect l="l" t="t" r="r" b="b"/>
            <a:pathLst>
              <a:path w="3580129" h="574675">
                <a:moveTo>
                  <a:pt x="3579876" y="0"/>
                </a:moveTo>
                <a:lnTo>
                  <a:pt x="0" y="0"/>
                </a:lnTo>
                <a:lnTo>
                  <a:pt x="0" y="574548"/>
                </a:lnTo>
                <a:lnTo>
                  <a:pt x="3579876" y="574548"/>
                </a:lnTo>
                <a:lnTo>
                  <a:pt x="3579876" y="0"/>
                </a:lnTo>
                <a:close/>
              </a:path>
            </a:pathLst>
          </a:custGeom>
        </p:spPr>
        <p:style>
          <a:lnRef idx="3">
            <a:schemeClr val="lt1"/>
          </a:lnRef>
          <a:fillRef idx="1">
            <a:schemeClr val="accent3"/>
          </a:fillRef>
          <a:effectRef idx="1">
            <a:schemeClr val="accent3"/>
          </a:effectRef>
          <a:fontRef idx="minor">
            <a:schemeClr val="lt1"/>
          </a:fontRef>
        </p:style>
        <p:txBody>
          <a:bodyPr wrap="square" lIns="0" tIns="0" rIns="0" bIns="0" rtlCol="0"/>
          <a:lstStyle/>
          <a:p>
            <a:pPr algn="ctr"/>
            <a:endParaRPr lang="es-CO" sz="1400" dirty="0">
              <a:solidFill>
                <a:schemeClr val="tx1"/>
              </a:solidFill>
            </a:endParaRPr>
          </a:p>
          <a:p>
            <a:pPr algn="ctr"/>
            <a:endParaRPr lang="es-MX" sz="1400" dirty="0">
              <a:solidFill>
                <a:schemeClr val="tx1"/>
              </a:solidFill>
            </a:endParaRPr>
          </a:p>
        </p:txBody>
      </p:sp>
      <p:sp>
        <p:nvSpPr>
          <p:cNvPr id="14" name="CuadroTexto 13">
            <a:extLst>
              <a:ext uri="{FF2B5EF4-FFF2-40B4-BE49-F238E27FC236}">
                <a16:creationId xmlns:a16="http://schemas.microsoft.com/office/drawing/2014/main" id="{FB040CC7-57EA-A710-3CA2-AF31DD9DA668}"/>
              </a:ext>
            </a:extLst>
          </p:cNvPr>
          <p:cNvSpPr txBox="1"/>
          <p:nvPr/>
        </p:nvSpPr>
        <p:spPr>
          <a:xfrm>
            <a:off x="4899106" y="1543892"/>
            <a:ext cx="3070381" cy="276999"/>
          </a:xfrm>
          <a:prstGeom prst="rect">
            <a:avLst/>
          </a:prstGeom>
          <a:noFill/>
        </p:spPr>
        <p:txBody>
          <a:bodyPr wrap="square">
            <a:spAutoFit/>
          </a:bodyPr>
          <a:lstStyle/>
          <a:p>
            <a:pPr algn="just"/>
            <a:r>
              <a:rPr lang="es-MX" sz="1200" dirty="0">
                <a:solidFill>
                  <a:schemeClr val="tx1"/>
                </a:solidFill>
              </a:rPr>
              <a:t>Agricultura, caza y pescar 19.3%</a:t>
            </a:r>
          </a:p>
        </p:txBody>
      </p:sp>
      <p:sp>
        <p:nvSpPr>
          <p:cNvPr id="15" name="object 26">
            <a:extLst>
              <a:ext uri="{FF2B5EF4-FFF2-40B4-BE49-F238E27FC236}">
                <a16:creationId xmlns:a16="http://schemas.microsoft.com/office/drawing/2014/main" id="{14867082-D140-7478-1BB5-4722A33C6B60}"/>
              </a:ext>
            </a:extLst>
          </p:cNvPr>
          <p:cNvSpPr/>
          <p:nvPr/>
        </p:nvSpPr>
        <p:spPr>
          <a:xfrm>
            <a:off x="4899106" y="955883"/>
            <a:ext cx="2255766" cy="392268"/>
          </a:xfrm>
          <a:custGeom>
            <a:avLst/>
            <a:gdLst/>
            <a:ahLst/>
            <a:cxnLst/>
            <a:rect l="l" t="t" r="r" b="b"/>
            <a:pathLst>
              <a:path w="3580129" h="574675">
                <a:moveTo>
                  <a:pt x="3579876" y="0"/>
                </a:moveTo>
                <a:lnTo>
                  <a:pt x="0" y="0"/>
                </a:lnTo>
                <a:lnTo>
                  <a:pt x="0" y="574548"/>
                </a:lnTo>
                <a:lnTo>
                  <a:pt x="3579876" y="574548"/>
                </a:lnTo>
                <a:lnTo>
                  <a:pt x="3579876" y="0"/>
                </a:lnTo>
                <a:close/>
              </a:path>
            </a:pathLst>
          </a:custGeom>
        </p:spPr>
        <p:style>
          <a:lnRef idx="3">
            <a:schemeClr val="lt1"/>
          </a:lnRef>
          <a:fillRef idx="1">
            <a:schemeClr val="accent3"/>
          </a:fillRef>
          <a:effectRef idx="1">
            <a:schemeClr val="accent3"/>
          </a:effectRef>
          <a:fontRef idx="minor">
            <a:schemeClr val="lt1"/>
          </a:fontRef>
        </p:style>
        <p:txBody>
          <a:bodyPr wrap="square" lIns="0" tIns="0" rIns="0" bIns="0" rtlCol="0"/>
          <a:lstStyle/>
          <a:p>
            <a:pPr algn="ctr"/>
            <a:endParaRPr lang="es-CO" sz="1400" dirty="0">
              <a:solidFill>
                <a:schemeClr val="tx1"/>
              </a:solidFill>
            </a:endParaRPr>
          </a:p>
          <a:p>
            <a:pPr algn="ctr"/>
            <a:endParaRPr lang="es-MX" sz="1400" dirty="0">
              <a:solidFill>
                <a:schemeClr val="tx1"/>
              </a:solidFill>
            </a:endParaRPr>
          </a:p>
        </p:txBody>
      </p:sp>
      <p:sp>
        <p:nvSpPr>
          <p:cNvPr id="19" name="CuadroTexto 18">
            <a:extLst>
              <a:ext uri="{FF2B5EF4-FFF2-40B4-BE49-F238E27FC236}">
                <a16:creationId xmlns:a16="http://schemas.microsoft.com/office/drawing/2014/main" id="{B164A4EC-1D33-2D02-E8D5-307EF6C57844}"/>
              </a:ext>
            </a:extLst>
          </p:cNvPr>
          <p:cNvSpPr txBox="1"/>
          <p:nvPr/>
        </p:nvSpPr>
        <p:spPr>
          <a:xfrm>
            <a:off x="4912692" y="1011340"/>
            <a:ext cx="3274467" cy="276999"/>
          </a:xfrm>
          <a:prstGeom prst="rect">
            <a:avLst/>
          </a:prstGeom>
          <a:noFill/>
        </p:spPr>
        <p:txBody>
          <a:bodyPr wrap="square">
            <a:spAutoFit/>
          </a:bodyPr>
          <a:lstStyle/>
          <a:p>
            <a:pPr algn="just"/>
            <a:r>
              <a:rPr lang="es-MX" sz="1200" dirty="0">
                <a:solidFill>
                  <a:schemeClr val="tx1"/>
                </a:solidFill>
              </a:rPr>
              <a:t>Industria manufacturera 25.9%</a:t>
            </a:r>
          </a:p>
        </p:txBody>
      </p:sp>
      <p:sp>
        <p:nvSpPr>
          <p:cNvPr id="22" name="object 6">
            <a:extLst>
              <a:ext uri="{FF2B5EF4-FFF2-40B4-BE49-F238E27FC236}">
                <a16:creationId xmlns:a16="http://schemas.microsoft.com/office/drawing/2014/main" id="{CCEE2A89-28B5-9561-6E95-6B8E49CE464A}"/>
              </a:ext>
            </a:extLst>
          </p:cNvPr>
          <p:cNvSpPr/>
          <p:nvPr/>
        </p:nvSpPr>
        <p:spPr>
          <a:xfrm flipV="1">
            <a:off x="4641119" y="1640138"/>
            <a:ext cx="209112" cy="45719"/>
          </a:xfrm>
          <a:custGeom>
            <a:avLst/>
            <a:gdLst/>
            <a:ahLst/>
            <a:cxnLst/>
            <a:rect l="l" t="t" r="r" b="b"/>
            <a:pathLst>
              <a:path w="495300">
                <a:moveTo>
                  <a:pt x="0" y="0"/>
                </a:moveTo>
                <a:lnTo>
                  <a:pt x="495173" y="0"/>
                </a:lnTo>
              </a:path>
            </a:pathLst>
          </a:custGeom>
          <a:ln w="25908">
            <a:solidFill>
              <a:srgbClr val="9BBA58"/>
            </a:solidFill>
          </a:ln>
        </p:spPr>
        <p:txBody>
          <a:bodyPr wrap="square" lIns="0" tIns="0" rIns="0" bIns="0" rtlCol="0"/>
          <a:lstStyle/>
          <a:p>
            <a:endParaRPr/>
          </a:p>
        </p:txBody>
      </p:sp>
      <p:sp>
        <p:nvSpPr>
          <p:cNvPr id="23" name="object 11">
            <a:extLst>
              <a:ext uri="{FF2B5EF4-FFF2-40B4-BE49-F238E27FC236}">
                <a16:creationId xmlns:a16="http://schemas.microsoft.com/office/drawing/2014/main" id="{4E61274E-81DB-6DF2-7E4F-66709FA05F5D}"/>
              </a:ext>
            </a:extLst>
          </p:cNvPr>
          <p:cNvSpPr/>
          <p:nvPr/>
        </p:nvSpPr>
        <p:spPr>
          <a:xfrm>
            <a:off x="6908919" y="1669976"/>
            <a:ext cx="1636214" cy="1100057"/>
          </a:xfrm>
          <a:custGeom>
            <a:avLst/>
            <a:gdLst/>
            <a:ahLst/>
            <a:cxnLst/>
            <a:rect l="l" t="t" r="r" b="b"/>
            <a:pathLst>
              <a:path w="495300" h="777240">
                <a:moveTo>
                  <a:pt x="0" y="776731"/>
                </a:moveTo>
                <a:lnTo>
                  <a:pt x="247650" y="776731"/>
                </a:lnTo>
                <a:lnTo>
                  <a:pt x="247650" y="728472"/>
                </a:lnTo>
                <a:lnTo>
                  <a:pt x="495173" y="728472"/>
                </a:lnTo>
              </a:path>
              <a:path w="495300" h="777240">
                <a:moveTo>
                  <a:pt x="0" y="775335"/>
                </a:moveTo>
                <a:lnTo>
                  <a:pt x="247650" y="775335"/>
                </a:lnTo>
                <a:lnTo>
                  <a:pt x="247650" y="0"/>
                </a:lnTo>
                <a:lnTo>
                  <a:pt x="495173" y="0"/>
                </a:lnTo>
              </a:path>
            </a:pathLst>
          </a:custGeom>
          <a:ln w="25908">
            <a:solidFill>
              <a:srgbClr val="9BBA58"/>
            </a:solidFill>
          </a:ln>
        </p:spPr>
        <p:txBody>
          <a:bodyPr wrap="square" lIns="0" tIns="0" rIns="0" bIns="0" rtlCol="0"/>
          <a:lstStyle/>
          <a:p>
            <a:endParaRPr/>
          </a:p>
        </p:txBody>
      </p:sp>
      <p:sp>
        <p:nvSpPr>
          <p:cNvPr id="24" name="object 55">
            <a:extLst>
              <a:ext uri="{FF2B5EF4-FFF2-40B4-BE49-F238E27FC236}">
                <a16:creationId xmlns:a16="http://schemas.microsoft.com/office/drawing/2014/main" id="{7E642082-BA60-AE60-1FEA-EC98E138D638}"/>
              </a:ext>
            </a:extLst>
          </p:cNvPr>
          <p:cNvSpPr/>
          <p:nvPr/>
        </p:nvSpPr>
        <p:spPr>
          <a:xfrm>
            <a:off x="8545133" y="2044516"/>
            <a:ext cx="3222733" cy="1144237"/>
          </a:xfrm>
          <a:custGeom>
            <a:avLst/>
            <a:gdLst/>
            <a:ahLst/>
            <a:cxnLst/>
            <a:rect l="l" t="t" r="r" b="b"/>
            <a:pathLst>
              <a:path w="4703445" h="335279">
                <a:moveTo>
                  <a:pt x="4703064" y="0"/>
                </a:moveTo>
                <a:lnTo>
                  <a:pt x="0" y="0"/>
                </a:lnTo>
                <a:lnTo>
                  <a:pt x="0" y="335279"/>
                </a:lnTo>
                <a:lnTo>
                  <a:pt x="4703064" y="335279"/>
                </a:lnTo>
                <a:lnTo>
                  <a:pt x="4703064" y="0"/>
                </a:lnTo>
                <a:close/>
              </a:path>
            </a:pathLst>
          </a:custGeom>
        </p:spPr>
        <p:style>
          <a:lnRef idx="3">
            <a:schemeClr val="lt1"/>
          </a:lnRef>
          <a:fillRef idx="1">
            <a:schemeClr val="accent6"/>
          </a:fillRef>
          <a:effectRef idx="1">
            <a:schemeClr val="accent6"/>
          </a:effectRef>
          <a:fontRef idx="minor">
            <a:schemeClr val="lt1"/>
          </a:fontRef>
        </p:style>
        <p:txBody>
          <a:bodyPr wrap="square" lIns="0" tIns="0" rIns="0" bIns="0" rtlCol="0"/>
          <a:lstStyle/>
          <a:p>
            <a:endParaRPr dirty="0"/>
          </a:p>
        </p:txBody>
      </p:sp>
      <p:sp>
        <p:nvSpPr>
          <p:cNvPr id="26" name="CuadroTexto 25">
            <a:extLst>
              <a:ext uri="{FF2B5EF4-FFF2-40B4-BE49-F238E27FC236}">
                <a16:creationId xmlns:a16="http://schemas.microsoft.com/office/drawing/2014/main" id="{D2569F28-DAD1-6EAA-DAE6-F924D9986AA9}"/>
              </a:ext>
            </a:extLst>
          </p:cNvPr>
          <p:cNvSpPr txBox="1"/>
          <p:nvPr/>
        </p:nvSpPr>
        <p:spPr>
          <a:xfrm>
            <a:off x="8541499" y="2104633"/>
            <a:ext cx="3114468" cy="1015663"/>
          </a:xfrm>
          <a:prstGeom prst="rect">
            <a:avLst/>
          </a:prstGeom>
          <a:noFill/>
        </p:spPr>
        <p:txBody>
          <a:bodyPr wrap="square">
            <a:spAutoFit/>
          </a:bodyPr>
          <a:lstStyle/>
          <a:p>
            <a:pPr algn="just">
              <a:spcBef>
                <a:spcPts val="1200"/>
              </a:spcBef>
            </a:pPr>
            <a:r>
              <a:rPr lang="es-CO" sz="1200" dirty="0">
                <a:latin typeface="+mj-lt"/>
                <a:ea typeface="Calibri" panose="020F0502020204030204" pitchFamily="34" charset="0"/>
                <a:cs typeface="Arial" panose="020B0604020202020204" pitchFamily="34" charset="0"/>
              </a:rPr>
              <a:t>S</a:t>
            </a:r>
            <a:r>
              <a:rPr lang="es-CO" sz="1200" dirty="0">
                <a:effectLst/>
                <a:latin typeface="+mj-lt"/>
                <a:ea typeface="Calibri" panose="020F0502020204030204" pitchFamily="34" charset="0"/>
                <a:cs typeface="Arial" panose="020B0604020202020204" pitchFamily="34" charset="0"/>
              </a:rPr>
              <a:t>e encuentran factores locativos, físicos y mecánicos que pueden generar lesiones; de ahí la importancia de identificar los riesgos potenciales, las actividades críticas y establecer su control. (Sanabria, 2018). </a:t>
            </a:r>
            <a:endParaRPr lang="es-CO" sz="1200" dirty="0">
              <a:effectLst/>
              <a:latin typeface="+mj-lt"/>
              <a:ea typeface="Calibri" panose="020F0502020204030204" pitchFamily="34" charset="0"/>
              <a:cs typeface="Times New Roman" panose="02020603050405020304" pitchFamily="18" charset="0"/>
            </a:endParaRPr>
          </a:p>
        </p:txBody>
      </p:sp>
      <p:sp>
        <p:nvSpPr>
          <p:cNvPr id="27" name="Rectángulo: esquinas redondeadas 26">
            <a:extLst>
              <a:ext uri="{FF2B5EF4-FFF2-40B4-BE49-F238E27FC236}">
                <a16:creationId xmlns:a16="http://schemas.microsoft.com/office/drawing/2014/main" id="{9F7280B5-09F2-1423-0BC6-511CF731AB78}"/>
              </a:ext>
            </a:extLst>
          </p:cNvPr>
          <p:cNvSpPr/>
          <p:nvPr/>
        </p:nvSpPr>
        <p:spPr>
          <a:xfrm rot="16200000">
            <a:off x="-1695495" y="3499432"/>
            <a:ext cx="4043233" cy="370364"/>
          </a:xfrm>
          <a:prstGeom prst="roundRect">
            <a:avLst/>
          </a:prstGeom>
          <a:ln/>
        </p:spPr>
        <p:style>
          <a:lnRef idx="3">
            <a:schemeClr val="lt1"/>
          </a:lnRef>
          <a:fillRef idx="1">
            <a:schemeClr val="accent4"/>
          </a:fillRef>
          <a:effectRef idx="1">
            <a:schemeClr val="accent4"/>
          </a:effectRef>
          <a:fontRef idx="minor">
            <a:schemeClr val="lt1"/>
          </a:fontRef>
        </p:style>
        <p:txBody>
          <a:bodyPr rtlCol="0" anchor="ctr"/>
          <a:lstStyle/>
          <a:p>
            <a:pPr algn="ctr"/>
            <a:r>
              <a:rPr lang="es-CO" dirty="0"/>
              <a:t>Problemática</a:t>
            </a:r>
          </a:p>
        </p:txBody>
      </p:sp>
      <p:sp>
        <p:nvSpPr>
          <p:cNvPr id="5" name="CuadroTexto 4">
            <a:extLst>
              <a:ext uri="{FF2B5EF4-FFF2-40B4-BE49-F238E27FC236}">
                <a16:creationId xmlns:a16="http://schemas.microsoft.com/office/drawing/2014/main" id="{37E4D498-E0EC-6877-7EF3-A0866E9A3619}"/>
              </a:ext>
            </a:extLst>
          </p:cNvPr>
          <p:cNvSpPr txBox="1"/>
          <p:nvPr/>
        </p:nvSpPr>
        <p:spPr>
          <a:xfrm>
            <a:off x="7323131" y="4690746"/>
            <a:ext cx="4143126" cy="430887"/>
          </a:xfrm>
          <a:prstGeom prst="rect">
            <a:avLst/>
          </a:prstGeom>
          <a:noFill/>
        </p:spPr>
        <p:txBody>
          <a:bodyPr wrap="square">
            <a:spAutoFit/>
          </a:bodyPr>
          <a:lstStyle/>
          <a:p>
            <a:r>
              <a:rPr lang="es-CO" sz="1100" b="1" dirty="0"/>
              <a:t>Fuente: </a:t>
            </a:r>
            <a:r>
              <a:rPr lang="es-CO" sz="1100" dirty="0"/>
              <a:t>https://istas.net/istas/riesgo-quimico/agentes-quimicos-peligrosos/los-peligros-de-los-productos-quimicos-y-sus</a:t>
            </a:r>
          </a:p>
        </p:txBody>
      </p:sp>
    </p:spTree>
    <p:extLst>
      <p:ext uri="{BB962C8B-B14F-4D97-AF65-F5344CB8AC3E}">
        <p14:creationId xmlns:p14="http://schemas.microsoft.com/office/powerpoint/2010/main" val="77902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59B36D1B-2D44-7B58-0FA2-6DFBDE03A2E2}"/>
              </a:ext>
            </a:extLst>
          </p:cNvPr>
          <p:cNvSpPr>
            <a:spLocks noGrp="1"/>
          </p:cNvSpPr>
          <p:nvPr>
            <p:ph type="title"/>
          </p:nvPr>
        </p:nvSpPr>
        <p:spPr>
          <a:xfrm>
            <a:off x="609600" y="274638"/>
            <a:ext cx="10972800" cy="1143000"/>
          </a:xfrm>
          <a:solidFill>
            <a:schemeClr val="accent1"/>
          </a:solid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ES" dirty="0">
                <a:solidFill>
                  <a:schemeClr val="bg1"/>
                </a:solidFill>
                <a:latin typeface="Times New Roman" panose="02020603050405020304" pitchFamily="18" charset="0"/>
                <a:cs typeface="Times New Roman" panose="02020603050405020304" pitchFamily="18" charset="0"/>
              </a:rPr>
              <a:t>Pregunta problema</a:t>
            </a:r>
          </a:p>
        </p:txBody>
      </p:sp>
      <p:sp>
        <p:nvSpPr>
          <p:cNvPr id="3" name="CuadroTexto 2">
            <a:extLst>
              <a:ext uri="{FF2B5EF4-FFF2-40B4-BE49-F238E27FC236}">
                <a16:creationId xmlns:a16="http://schemas.microsoft.com/office/drawing/2014/main" id="{8D573480-63D6-589C-DB92-BF9E8922BE0E}"/>
              </a:ext>
            </a:extLst>
          </p:cNvPr>
          <p:cNvSpPr txBox="1"/>
          <p:nvPr/>
        </p:nvSpPr>
        <p:spPr>
          <a:xfrm>
            <a:off x="4781862" y="2878092"/>
            <a:ext cx="6970426" cy="1688235"/>
          </a:xfrm>
          <a:prstGeom prst="rect">
            <a:avLst/>
          </a:prstGeom>
        </p:spPr>
        <p:txBody>
          <a:bodyPr vert="horz" lIns="91440" tIns="45720" rIns="91440" bIns="45720" rtlCol="0">
            <a:normAutofit/>
          </a:bodyPr>
          <a:lstStyle/>
          <a:p>
            <a:pPr algn="just">
              <a:spcBef>
                <a:spcPct val="20000"/>
              </a:spcBef>
            </a:pPr>
            <a:r>
              <a:rPr lang="es-ES" sz="2400" dirty="0">
                <a:latin typeface="+mj-lt"/>
                <a:cs typeface="Times New Roman" panose="02020603050405020304" pitchFamily="18" charset="0"/>
              </a:rPr>
              <a:t>¿Cuáles son las condiciones seguras en el almacenamiento y manipulación de sustancias químicas en la Corporación Club Campestre Farallones de Cali en el año 2022?</a:t>
            </a:r>
          </a:p>
        </p:txBody>
      </p:sp>
      <p:pic>
        <p:nvPicPr>
          <p:cNvPr id="1026" name="Picture 2" descr="PLANTEAMIENTO DEL PROBLEMA Y PREGUNTA PROBLEMA :: PROFES EN FORMA">
            <a:extLst>
              <a:ext uri="{FF2B5EF4-FFF2-40B4-BE49-F238E27FC236}">
                <a16:creationId xmlns:a16="http://schemas.microsoft.com/office/drawing/2014/main" id="{59A5A77C-933A-FD97-A6DB-083AFE9F9A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482" y="2033781"/>
            <a:ext cx="3647607" cy="3124784"/>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9B57810B-9047-CA7E-42EC-1A942F93D39C}"/>
              </a:ext>
            </a:extLst>
          </p:cNvPr>
          <p:cNvSpPr txBox="1"/>
          <p:nvPr/>
        </p:nvSpPr>
        <p:spPr>
          <a:xfrm>
            <a:off x="961868" y="5158565"/>
            <a:ext cx="3647607" cy="600164"/>
          </a:xfrm>
          <a:prstGeom prst="rect">
            <a:avLst/>
          </a:prstGeom>
          <a:noFill/>
        </p:spPr>
        <p:txBody>
          <a:bodyPr wrap="square">
            <a:spAutoFit/>
          </a:bodyPr>
          <a:lstStyle/>
          <a:p>
            <a:r>
              <a:rPr lang="es-CO" sz="1100" dirty="0"/>
              <a:t>Imagen tomada de: </a:t>
            </a:r>
            <a:r>
              <a:rPr lang="es-CO" sz="1100" dirty="0">
                <a:hlinkClick r:id="rId3"/>
              </a:rPr>
              <a:t>https://profesenforma-com.webnode.es/products/planteamiento-del-problema-y-pregunta-problema/</a:t>
            </a:r>
            <a:r>
              <a:rPr lang="es-CO" sz="1100" dirty="0"/>
              <a:t> </a:t>
            </a:r>
          </a:p>
        </p:txBody>
      </p:sp>
    </p:spTree>
    <p:extLst>
      <p:ext uri="{BB962C8B-B14F-4D97-AF65-F5344CB8AC3E}">
        <p14:creationId xmlns:p14="http://schemas.microsoft.com/office/powerpoint/2010/main" val="2357479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59B36D1B-2D44-7B58-0FA2-6DFBDE03A2E2}"/>
              </a:ext>
            </a:extLst>
          </p:cNvPr>
          <p:cNvSpPr>
            <a:spLocks noGrp="1"/>
          </p:cNvSpPr>
          <p:nvPr>
            <p:ph type="title"/>
          </p:nvPr>
        </p:nvSpPr>
        <p:spPr>
          <a:xfrm>
            <a:off x="609599" y="132736"/>
            <a:ext cx="10972800" cy="830997"/>
          </a:xfrm>
          <a:solidFill>
            <a:schemeClr val="accent1"/>
          </a:solid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CO" dirty="0">
                <a:solidFill>
                  <a:schemeClr val="bg1"/>
                </a:solidFill>
                <a:latin typeface="Times New Roman" panose="02020603050405020304" pitchFamily="18" charset="0"/>
                <a:ea typeface="+mn-ea"/>
                <a:cs typeface="Times New Roman" panose="02020603050405020304" pitchFamily="18" charset="0"/>
              </a:rPr>
              <a:t>Objetivos</a:t>
            </a:r>
          </a:p>
        </p:txBody>
      </p:sp>
      <p:sp>
        <p:nvSpPr>
          <p:cNvPr id="6" name="CuadroTexto 5">
            <a:extLst>
              <a:ext uri="{FF2B5EF4-FFF2-40B4-BE49-F238E27FC236}">
                <a16:creationId xmlns:a16="http://schemas.microsoft.com/office/drawing/2014/main" id="{4A48D30B-09FD-0D74-5227-2E117D4AF854}"/>
              </a:ext>
            </a:extLst>
          </p:cNvPr>
          <p:cNvSpPr txBox="1"/>
          <p:nvPr/>
        </p:nvSpPr>
        <p:spPr>
          <a:xfrm>
            <a:off x="609600" y="1490963"/>
            <a:ext cx="10972799" cy="1107996"/>
          </a:xfrm>
          <a:prstGeom prst="rect">
            <a:avLst/>
          </a:prstGeom>
          <a:noFill/>
        </p:spPr>
        <p:txBody>
          <a:bodyPr wrap="square">
            <a:spAutoFit/>
          </a:bodyPr>
          <a:lstStyle/>
          <a:p>
            <a:pPr algn="just">
              <a:spcBef>
                <a:spcPts val="1200"/>
              </a:spcBef>
            </a:pPr>
            <a:r>
              <a:rPr lang="es-CO" sz="2200" dirty="0">
                <a:latin typeface="+mj-lt"/>
                <a:cs typeface="Times New Roman" panose="02020603050405020304" pitchFamily="18" charset="0"/>
              </a:rPr>
              <a:t>Establecer las condiciones de seguridad y actos inseguros en el almacenamiento y la manipulación de las sustancias químicas en la Corporación Club Campestre Farallones de Cali durante los meses de enero a septiembre de 2022.</a:t>
            </a:r>
          </a:p>
        </p:txBody>
      </p:sp>
      <p:sp>
        <p:nvSpPr>
          <p:cNvPr id="9" name="CuadroTexto 8">
            <a:extLst>
              <a:ext uri="{FF2B5EF4-FFF2-40B4-BE49-F238E27FC236}">
                <a16:creationId xmlns:a16="http://schemas.microsoft.com/office/drawing/2014/main" id="{AC7FF7D1-E28F-EC20-56D6-FFE17845BD07}"/>
              </a:ext>
            </a:extLst>
          </p:cNvPr>
          <p:cNvSpPr txBox="1"/>
          <p:nvPr/>
        </p:nvSpPr>
        <p:spPr>
          <a:xfrm>
            <a:off x="609599" y="2764837"/>
            <a:ext cx="3049249" cy="461665"/>
          </a:xfrm>
          <a:prstGeom prst="rect">
            <a:avLst/>
          </a:prstGeom>
          <a:noFill/>
        </p:spPr>
        <p:txBody>
          <a:bodyPr wrap="square">
            <a:spAutoFit/>
          </a:bodyPr>
          <a:lstStyle/>
          <a:p>
            <a:pPr algn="just"/>
            <a:r>
              <a:rPr lang="es-CO" sz="2400" b="1" dirty="0">
                <a:solidFill>
                  <a:schemeClr val="tx1"/>
                </a:solidFill>
                <a:latin typeface="+mj-lt"/>
                <a:cs typeface="Times New Roman" panose="02020603050405020304" pitchFamily="18" charset="0"/>
              </a:rPr>
              <a:t>Objetivos específicos</a:t>
            </a:r>
            <a:r>
              <a:rPr lang="es-CO" sz="2400" dirty="0">
                <a:latin typeface="+mj-lt"/>
                <a:cs typeface="Times New Roman" panose="02020603050405020304" pitchFamily="18" charset="0"/>
              </a:rPr>
              <a:t> </a:t>
            </a:r>
          </a:p>
        </p:txBody>
      </p:sp>
      <p:graphicFrame>
        <p:nvGraphicFramePr>
          <p:cNvPr id="10" name="Diagrama 9">
            <a:extLst>
              <a:ext uri="{FF2B5EF4-FFF2-40B4-BE49-F238E27FC236}">
                <a16:creationId xmlns:a16="http://schemas.microsoft.com/office/drawing/2014/main" id="{A4FB3157-96FB-EB4F-B902-E9781AB80B64}"/>
              </a:ext>
            </a:extLst>
          </p:cNvPr>
          <p:cNvGraphicFramePr/>
          <p:nvPr>
            <p:extLst>
              <p:ext uri="{D42A27DB-BD31-4B8C-83A1-F6EECF244321}">
                <p14:modId xmlns:p14="http://schemas.microsoft.com/office/powerpoint/2010/main" val="3439319049"/>
              </p:ext>
            </p:extLst>
          </p:nvPr>
        </p:nvGraphicFramePr>
        <p:xfrm>
          <a:off x="916897" y="3500980"/>
          <a:ext cx="10358203" cy="27019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0577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D5C5B209-F75B-218C-CF84-19322EA4B64E}"/>
              </a:ext>
            </a:extLst>
          </p:cNvPr>
          <p:cNvSpPr txBox="1">
            <a:spLocks/>
          </p:cNvSpPr>
          <p:nvPr/>
        </p:nvSpPr>
        <p:spPr>
          <a:xfrm>
            <a:off x="609599" y="132736"/>
            <a:ext cx="10972800" cy="830997"/>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lvl1pPr algn="ctr" defTabSz="457200" rtl="0" eaLnBrk="1" latinLnBrk="0" hangingPunct="1">
              <a:spcBef>
                <a:spcPct val="0"/>
              </a:spcBef>
              <a:buNone/>
              <a:defRPr sz="4400" b="1" kern="1200" spc="-150">
                <a:solidFill>
                  <a:srgbClr val="00529C"/>
                </a:solidFill>
                <a:latin typeface="Arial"/>
                <a:ea typeface="+mn-ea"/>
                <a:cs typeface="Arial"/>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CO" dirty="0">
                <a:solidFill>
                  <a:schemeClr val="bg1"/>
                </a:solidFill>
                <a:latin typeface="Times New Roman" panose="02020603050405020304" pitchFamily="18" charset="0"/>
                <a:cs typeface="Times New Roman" panose="02020603050405020304" pitchFamily="18" charset="0"/>
              </a:rPr>
              <a:t>Justificación</a:t>
            </a:r>
          </a:p>
        </p:txBody>
      </p:sp>
      <p:sp>
        <p:nvSpPr>
          <p:cNvPr id="10" name="object 11">
            <a:extLst>
              <a:ext uri="{FF2B5EF4-FFF2-40B4-BE49-F238E27FC236}">
                <a16:creationId xmlns:a16="http://schemas.microsoft.com/office/drawing/2014/main" id="{65AFB7D6-73DB-7216-C366-03BEE6EF8D29}"/>
              </a:ext>
            </a:extLst>
          </p:cNvPr>
          <p:cNvSpPr/>
          <p:nvPr/>
        </p:nvSpPr>
        <p:spPr>
          <a:xfrm>
            <a:off x="2415654" y="2675573"/>
            <a:ext cx="2559353" cy="2101143"/>
          </a:xfrm>
          <a:custGeom>
            <a:avLst/>
            <a:gdLst/>
            <a:ahLst/>
            <a:cxnLst/>
            <a:rect l="l" t="t" r="r" b="b"/>
            <a:pathLst>
              <a:path w="3180715" h="3132454">
                <a:moveTo>
                  <a:pt x="1720469" y="0"/>
                </a:moveTo>
                <a:lnTo>
                  <a:pt x="1460119" y="0"/>
                </a:lnTo>
                <a:lnTo>
                  <a:pt x="1403477" y="321056"/>
                </a:lnTo>
                <a:lnTo>
                  <a:pt x="1351884" y="329719"/>
                </a:lnTo>
                <a:lnTo>
                  <a:pt x="1300777" y="340456"/>
                </a:lnTo>
                <a:lnTo>
                  <a:pt x="1250216" y="353242"/>
                </a:lnTo>
                <a:lnTo>
                  <a:pt x="1200260" y="368056"/>
                </a:lnTo>
                <a:lnTo>
                  <a:pt x="1150969" y="384873"/>
                </a:lnTo>
                <a:lnTo>
                  <a:pt x="1102401" y="403672"/>
                </a:lnTo>
                <a:lnTo>
                  <a:pt x="1054617" y="424428"/>
                </a:lnTo>
                <a:lnTo>
                  <a:pt x="1007675" y="447121"/>
                </a:lnTo>
                <a:lnTo>
                  <a:pt x="961636" y="471726"/>
                </a:lnTo>
                <a:lnTo>
                  <a:pt x="916558" y="498221"/>
                </a:lnTo>
                <a:lnTo>
                  <a:pt x="666876" y="288671"/>
                </a:lnTo>
                <a:lnTo>
                  <a:pt x="467232" y="456056"/>
                </a:lnTo>
                <a:lnTo>
                  <a:pt x="630301" y="738505"/>
                </a:lnTo>
                <a:lnTo>
                  <a:pt x="596355" y="778291"/>
                </a:lnTo>
                <a:lnTo>
                  <a:pt x="564110" y="819355"/>
                </a:lnTo>
                <a:lnTo>
                  <a:pt x="533598" y="861641"/>
                </a:lnTo>
                <a:lnTo>
                  <a:pt x="504851" y="905094"/>
                </a:lnTo>
                <a:lnTo>
                  <a:pt x="477900" y="949658"/>
                </a:lnTo>
                <a:lnTo>
                  <a:pt x="452779" y="995277"/>
                </a:lnTo>
                <a:lnTo>
                  <a:pt x="429518" y="1041896"/>
                </a:lnTo>
                <a:lnTo>
                  <a:pt x="408150" y="1089459"/>
                </a:lnTo>
                <a:lnTo>
                  <a:pt x="388707" y="1137911"/>
                </a:lnTo>
                <a:lnTo>
                  <a:pt x="371221" y="1187196"/>
                </a:lnTo>
                <a:lnTo>
                  <a:pt x="45211" y="1187196"/>
                </a:lnTo>
                <a:lnTo>
                  <a:pt x="0" y="1443609"/>
                </a:lnTo>
                <a:lnTo>
                  <a:pt x="306450" y="1555115"/>
                </a:lnTo>
                <a:lnTo>
                  <a:pt x="305995" y="1607427"/>
                </a:lnTo>
                <a:lnTo>
                  <a:pt x="307670" y="1659622"/>
                </a:lnTo>
                <a:lnTo>
                  <a:pt x="311463" y="1711638"/>
                </a:lnTo>
                <a:lnTo>
                  <a:pt x="317362" y="1763411"/>
                </a:lnTo>
                <a:lnTo>
                  <a:pt x="325358" y="1814877"/>
                </a:lnTo>
                <a:lnTo>
                  <a:pt x="335437" y="1865974"/>
                </a:lnTo>
                <a:lnTo>
                  <a:pt x="347589" y="1916638"/>
                </a:lnTo>
                <a:lnTo>
                  <a:pt x="361802" y="1966806"/>
                </a:lnTo>
                <a:lnTo>
                  <a:pt x="378065" y="2016414"/>
                </a:lnTo>
                <a:lnTo>
                  <a:pt x="396366" y="2065401"/>
                </a:lnTo>
                <a:lnTo>
                  <a:pt x="146557" y="2274963"/>
                </a:lnTo>
                <a:lnTo>
                  <a:pt x="276859" y="2500541"/>
                </a:lnTo>
                <a:lnTo>
                  <a:pt x="583183" y="2389009"/>
                </a:lnTo>
                <a:lnTo>
                  <a:pt x="616475" y="2429342"/>
                </a:lnTo>
                <a:lnTo>
                  <a:pt x="651317" y="2468223"/>
                </a:lnTo>
                <a:lnTo>
                  <a:pt x="687663" y="2505611"/>
                </a:lnTo>
                <a:lnTo>
                  <a:pt x="725462" y="2541465"/>
                </a:lnTo>
                <a:lnTo>
                  <a:pt x="764666" y="2575742"/>
                </a:lnTo>
                <a:lnTo>
                  <a:pt x="805227" y="2608402"/>
                </a:lnTo>
                <a:lnTo>
                  <a:pt x="847096" y="2639403"/>
                </a:lnTo>
                <a:lnTo>
                  <a:pt x="890223" y="2668705"/>
                </a:lnTo>
                <a:lnTo>
                  <a:pt x="934560" y="2696264"/>
                </a:lnTo>
                <a:lnTo>
                  <a:pt x="980058" y="2722041"/>
                </a:lnTo>
                <a:lnTo>
                  <a:pt x="923416" y="3043148"/>
                </a:lnTo>
                <a:lnTo>
                  <a:pt x="1168273" y="3132226"/>
                </a:lnTo>
                <a:lnTo>
                  <a:pt x="1331213" y="2849854"/>
                </a:lnTo>
                <a:lnTo>
                  <a:pt x="1382645" y="2859356"/>
                </a:lnTo>
                <a:lnTo>
                  <a:pt x="1434333" y="2866746"/>
                </a:lnTo>
                <a:lnTo>
                  <a:pt x="1486213" y="2872025"/>
                </a:lnTo>
                <a:lnTo>
                  <a:pt x="1538221" y="2875192"/>
                </a:lnTo>
                <a:lnTo>
                  <a:pt x="1590294" y="2876248"/>
                </a:lnTo>
                <a:lnTo>
                  <a:pt x="1642366" y="2875192"/>
                </a:lnTo>
                <a:lnTo>
                  <a:pt x="1694374" y="2872025"/>
                </a:lnTo>
                <a:lnTo>
                  <a:pt x="1746254" y="2866746"/>
                </a:lnTo>
                <a:lnTo>
                  <a:pt x="1797942" y="2859356"/>
                </a:lnTo>
                <a:lnTo>
                  <a:pt x="1849374" y="2849854"/>
                </a:lnTo>
                <a:lnTo>
                  <a:pt x="2012314" y="3132226"/>
                </a:lnTo>
                <a:lnTo>
                  <a:pt x="2257171" y="3043148"/>
                </a:lnTo>
                <a:lnTo>
                  <a:pt x="2200529" y="2722041"/>
                </a:lnTo>
                <a:lnTo>
                  <a:pt x="2246027" y="2696264"/>
                </a:lnTo>
                <a:lnTo>
                  <a:pt x="2290364" y="2668705"/>
                </a:lnTo>
                <a:lnTo>
                  <a:pt x="2333491" y="2639403"/>
                </a:lnTo>
                <a:lnTo>
                  <a:pt x="2375360" y="2608402"/>
                </a:lnTo>
                <a:lnTo>
                  <a:pt x="2415921" y="2575742"/>
                </a:lnTo>
                <a:lnTo>
                  <a:pt x="2455125" y="2541465"/>
                </a:lnTo>
                <a:lnTo>
                  <a:pt x="2492924" y="2505611"/>
                </a:lnTo>
                <a:lnTo>
                  <a:pt x="2529270" y="2468223"/>
                </a:lnTo>
                <a:lnTo>
                  <a:pt x="2564112" y="2429342"/>
                </a:lnTo>
                <a:lnTo>
                  <a:pt x="2597404" y="2389009"/>
                </a:lnTo>
                <a:lnTo>
                  <a:pt x="2903728" y="2500541"/>
                </a:lnTo>
                <a:lnTo>
                  <a:pt x="3034029" y="2274963"/>
                </a:lnTo>
                <a:lnTo>
                  <a:pt x="2784221" y="2065401"/>
                </a:lnTo>
                <a:lnTo>
                  <a:pt x="2802522" y="2016414"/>
                </a:lnTo>
                <a:lnTo>
                  <a:pt x="2818785" y="1966806"/>
                </a:lnTo>
                <a:lnTo>
                  <a:pt x="2832998" y="1916638"/>
                </a:lnTo>
                <a:lnTo>
                  <a:pt x="2845150" y="1865974"/>
                </a:lnTo>
                <a:lnTo>
                  <a:pt x="2855229" y="1814877"/>
                </a:lnTo>
                <a:lnTo>
                  <a:pt x="2863225" y="1763411"/>
                </a:lnTo>
                <a:lnTo>
                  <a:pt x="2869124" y="1711638"/>
                </a:lnTo>
                <a:lnTo>
                  <a:pt x="2872917" y="1659622"/>
                </a:lnTo>
                <a:lnTo>
                  <a:pt x="2874592" y="1607427"/>
                </a:lnTo>
                <a:lnTo>
                  <a:pt x="2874136" y="1555115"/>
                </a:lnTo>
                <a:lnTo>
                  <a:pt x="3180587" y="1443609"/>
                </a:lnTo>
                <a:lnTo>
                  <a:pt x="3135376" y="1187196"/>
                </a:lnTo>
                <a:lnTo>
                  <a:pt x="2809366" y="1187196"/>
                </a:lnTo>
                <a:lnTo>
                  <a:pt x="2791880" y="1137911"/>
                </a:lnTo>
                <a:lnTo>
                  <a:pt x="2772437" y="1089459"/>
                </a:lnTo>
                <a:lnTo>
                  <a:pt x="2751069" y="1041896"/>
                </a:lnTo>
                <a:lnTo>
                  <a:pt x="2727808" y="995277"/>
                </a:lnTo>
                <a:lnTo>
                  <a:pt x="2702686" y="949658"/>
                </a:lnTo>
                <a:lnTo>
                  <a:pt x="2675736" y="905094"/>
                </a:lnTo>
                <a:lnTo>
                  <a:pt x="2646989" y="861641"/>
                </a:lnTo>
                <a:lnTo>
                  <a:pt x="2616477" y="819355"/>
                </a:lnTo>
                <a:lnTo>
                  <a:pt x="2584232" y="778291"/>
                </a:lnTo>
                <a:lnTo>
                  <a:pt x="2550286" y="738505"/>
                </a:lnTo>
                <a:lnTo>
                  <a:pt x="2713354" y="456056"/>
                </a:lnTo>
                <a:lnTo>
                  <a:pt x="2513710" y="288671"/>
                </a:lnTo>
                <a:lnTo>
                  <a:pt x="2264029" y="498221"/>
                </a:lnTo>
                <a:lnTo>
                  <a:pt x="2218951" y="471726"/>
                </a:lnTo>
                <a:lnTo>
                  <a:pt x="2172912" y="447121"/>
                </a:lnTo>
                <a:lnTo>
                  <a:pt x="2125970" y="424428"/>
                </a:lnTo>
                <a:lnTo>
                  <a:pt x="2078186" y="403672"/>
                </a:lnTo>
                <a:lnTo>
                  <a:pt x="2029618" y="384873"/>
                </a:lnTo>
                <a:lnTo>
                  <a:pt x="1980327" y="368056"/>
                </a:lnTo>
                <a:lnTo>
                  <a:pt x="1930371" y="353242"/>
                </a:lnTo>
                <a:lnTo>
                  <a:pt x="1879810" y="340456"/>
                </a:lnTo>
                <a:lnTo>
                  <a:pt x="1828703" y="329719"/>
                </a:lnTo>
                <a:lnTo>
                  <a:pt x="1777110" y="321056"/>
                </a:lnTo>
                <a:lnTo>
                  <a:pt x="1720469" y="0"/>
                </a:lnTo>
                <a:close/>
              </a:path>
            </a:pathLst>
          </a:custGeom>
          <a:solidFill>
            <a:srgbClr val="FFFFFF"/>
          </a:solidFill>
        </p:spPr>
        <p:txBody>
          <a:bodyPr wrap="square" lIns="0" tIns="0" rIns="0" bIns="0" rtlCol="0"/>
          <a:lstStyle/>
          <a:p>
            <a:endParaRPr/>
          </a:p>
        </p:txBody>
      </p:sp>
      <p:graphicFrame>
        <p:nvGraphicFramePr>
          <p:cNvPr id="23" name="Diagrama 22">
            <a:extLst>
              <a:ext uri="{FF2B5EF4-FFF2-40B4-BE49-F238E27FC236}">
                <a16:creationId xmlns:a16="http://schemas.microsoft.com/office/drawing/2014/main" id="{7E5902C3-4033-1315-7A1A-A7C9D14F2424}"/>
              </a:ext>
            </a:extLst>
          </p:cNvPr>
          <p:cNvGraphicFramePr/>
          <p:nvPr>
            <p:extLst>
              <p:ext uri="{D42A27DB-BD31-4B8C-83A1-F6EECF244321}">
                <p14:modId xmlns:p14="http://schemas.microsoft.com/office/powerpoint/2010/main" val="1919012481"/>
              </p:ext>
            </p:extLst>
          </p:nvPr>
        </p:nvGraphicFramePr>
        <p:xfrm>
          <a:off x="-1011719" y="785750"/>
          <a:ext cx="6232477" cy="55992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Rectángulo: esquinas redondeadas 25">
            <a:extLst>
              <a:ext uri="{FF2B5EF4-FFF2-40B4-BE49-F238E27FC236}">
                <a16:creationId xmlns:a16="http://schemas.microsoft.com/office/drawing/2014/main" id="{FAC7D3D7-5ABA-9603-8153-267E0278FF7B}"/>
              </a:ext>
            </a:extLst>
          </p:cNvPr>
          <p:cNvSpPr/>
          <p:nvPr/>
        </p:nvSpPr>
        <p:spPr>
          <a:xfrm>
            <a:off x="4297334" y="3077491"/>
            <a:ext cx="6505577" cy="703017"/>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just"/>
            <a:endParaRPr lang="es-CO" sz="1400" dirty="0"/>
          </a:p>
          <a:p>
            <a:pPr marL="285750" indent="-285750" algn="just">
              <a:buFont typeface="Wingdings" panose="05000000000000000000" pitchFamily="2" charset="2"/>
              <a:buChar char="ü"/>
            </a:pPr>
            <a:r>
              <a:rPr lang="es-CO" sz="1400" b="1" dirty="0">
                <a:solidFill>
                  <a:schemeClr val="tx1"/>
                </a:solidFill>
              </a:rPr>
              <a:t>Mejor gestión para la manipulación segura de sustancias químicas con base en el Sistema Globalmente Armonizado - SGA </a:t>
            </a:r>
          </a:p>
          <a:p>
            <a:pPr algn="ctr"/>
            <a:endParaRPr lang="es-CO" dirty="0"/>
          </a:p>
        </p:txBody>
      </p:sp>
      <p:sp>
        <p:nvSpPr>
          <p:cNvPr id="27" name="Rectángulo: esquinas redondeadas 26">
            <a:extLst>
              <a:ext uri="{FF2B5EF4-FFF2-40B4-BE49-F238E27FC236}">
                <a16:creationId xmlns:a16="http://schemas.microsoft.com/office/drawing/2014/main" id="{72F184F7-2A0C-C338-FC9A-9B89902D7036}"/>
              </a:ext>
            </a:extLst>
          </p:cNvPr>
          <p:cNvSpPr/>
          <p:nvPr/>
        </p:nvSpPr>
        <p:spPr>
          <a:xfrm>
            <a:off x="5220758" y="5303358"/>
            <a:ext cx="6481788" cy="725504"/>
          </a:xfrm>
          <a:prstGeom prst="roundRect">
            <a:avLst/>
          </a:prstGeom>
          <a:ln/>
        </p:spPr>
        <p:style>
          <a:lnRef idx="3">
            <a:schemeClr val="lt1"/>
          </a:lnRef>
          <a:fillRef idx="1">
            <a:schemeClr val="accent2"/>
          </a:fillRef>
          <a:effectRef idx="1">
            <a:schemeClr val="accent2"/>
          </a:effectRef>
          <a:fontRef idx="minor">
            <a:schemeClr val="lt1"/>
          </a:fontRef>
        </p:style>
        <p:txBody>
          <a:bodyPr rtlCol="0" anchor="ctr"/>
          <a:lstStyle/>
          <a:p>
            <a:pPr algn="just"/>
            <a:endParaRPr lang="es-CO" sz="1400" b="1" dirty="0">
              <a:solidFill>
                <a:schemeClr val="tx1"/>
              </a:solidFill>
            </a:endParaRPr>
          </a:p>
          <a:p>
            <a:pPr marL="285750" indent="-285750" algn="just">
              <a:buFont typeface="Wingdings" panose="05000000000000000000" pitchFamily="2" charset="2"/>
              <a:buChar char="ü"/>
            </a:pPr>
            <a:r>
              <a:rPr lang="es-CO" sz="1400" b="1" dirty="0">
                <a:solidFill>
                  <a:schemeClr val="tx1"/>
                </a:solidFill>
              </a:rPr>
              <a:t>Disminución de la accidentalidad y  enfermedades laborales derivadas de la exposición a factores de riesgo químico.</a:t>
            </a:r>
          </a:p>
          <a:p>
            <a:pPr algn="ctr"/>
            <a:endParaRPr lang="es-CO" dirty="0"/>
          </a:p>
        </p:txBody>
      </p:sp>
      <p:sp>
        <p:nvSpPr>
          <p:cNvPr id="28" name="Rectángulo: esquinas redondeadas 27">
            <a:extLst>
              <a:ext uri="{FF2B5EF4-FFF2-40B4-BE49-F238E27FC236}">
                <a16:creationId xmlns:a16="http://schemas.microsoft.com/office/drawing/2014/main" id="{1001721E-FB49-A74F-668F-9DFDD4DDB26C}"/>
              </a:ext>
            </a:extLst>
          </p:cNvPr>
          <p:cNvSpPr/>
          <p:nvPr/>
        </p:nvSpPr>
        <p:spPr>
          <a:xfrm>
            <a:off x="4747668" y="4229280"/>
            <a:ext cx="6505577" cy="725504"/>
          </a:xfrm>
          <a:prstGeom prst="roundRect">
            <a:avLst/>
          </a:prstGeom>
          <a:ln/>
        </p:spPr>
        <p:style>
          <a:lnRef idx="3">
            <a:schemeClr val="lt1"/>
          </a:lnRef>
          <a:fillRef idx="1">
            <a:schemeClr val="accent6"/>
          </a:fillRef>
          <a:effectRef idx="1">
            <a:schemeClr val="accent6"/>
          </a:effectRef>
          <a:fontRef idx="minor">
            <a:schemeClr val="lt1"/>
          </a:fontRef>
        </p:style>
        <p:txBody>
          <a:bodyPr rtlCol="0" anchor="ctr"/>
          <a:lstStyle/>
          <a:p>
            <a:pPr algn="just"/>
            <a:endParaRPr lang="es-CO" sz="1400" dirty="0"/>
          </a:p>
          <a:p>
            <a:pPr algn="just"/>
            <a:r>
              <a:rPr lang="es-CO" sz="1100" dirty="0"/>
              <a:t> </a:t>
            </a:r>
            <a:endParaRPr lang="es-CO" sz="1300" dirty="0"/>
          </a:p>
          <a:p>
            <a:pPr marL="285750" indent="-285750" algn="just">
              <a:buFont typeface="Wingdings" panose="05000000000000000000" pitchFamily="2" charset="2"/>
              <a:buChar char="ü"/>
            </a:pPr>
            <a:r>
              <a:rPr lang="es-CO" sz="1300" b="1" dirty="0">
                <a:solidFill>
                  <a:schemeClr val="tx1"/>
                </a:solidFill>
              </a:rPr>
              <a:t>Disminuir el ausentismo, generando una ventaja competitiva y aumentando la productividad laboral</a:t>
            </a:r>
            <a:r>
              <a:rPr lang="es-CO" sz="1100" b="1" dirty="0">
                <a:solidFill>
                  <a:schemeClr val="tx1"/>
                </a:solidFill>
              </a:rPr>
              <a:t>.</a:t>
            </a:r>
          </a:p>
          <a:p>
            <a:pPr algn="ctr"/>
            <a:endParaRPr lang="es-CO" dirty="0"/>
          </a:p>
        </p:txBody>
      </p:sp>
      <p:graphicFrame>
        <p:nvGraphicFramePr>
          <p:cNvPr id="2" name="Marcador de contenido 2">
            <a:extLst>
              <a:ext uri="{FF2B5EF4-FFF2-40B4-BE49-F238E27FC236}">
                <a16:creationId xmlns:a16="http://schemas.microsoft.com/office/drawing/2014/main" id="{6BBC6A7E-A717-E688-EB1C-0D55292901AF}"/>
              </a:ext>
            </a:extLst>
          </p:cNvPr>
          <p:cNvGraphicFramePr>
            <a:graphicFrameLocks/>
          </p:cNvGraphicFramePr>
          <p:nvPr>
            <p:extLst>
              <p:ext uri="{D42A27DB-BD31-4B8C-83A1-F6EECF244321}">
                <p14:modId xmlns:p14="http://schemas.microsoft.com/office/powerpoint/2010/main" val="4255961531"/>
              </p:ext>
            </p:extLst>
          </p:nvPr>
        </p:nvGraphicFramePr>
        <p:xfrm>
          <a:off x="5996475" y="866561"/>
          <a:ext cx="5735874" cy="308612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104461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D5C5B209-F75B-218C-CF84-19322EA4B64E}"/>
              </a:ext>
            </a:extLst>
          </p:cNvPr>
          <p:cNvSpPr txBox="1">
            <a:spLocks/>
          </p:cNvSpPr>
          <p:nvPr/>
        </p:nvSpPr>
        <p:spPr>
          <a:xfrm>
            <a:off x="609599" y="132736"/>
            <a:ext cx="10972800" cy="830997"/>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lvl1pPr algn="ctr" defTabSz="457200" rtl="0" eaLnBrk="1" latinLnBrk="0" hangingPunct="1">
              <a:spcBef>
                <a:spcPct val="0"/>
              </a:spcBef>
              <a:buNone/>
              <a:defRPr sz="4400" b="1" kern="1200" spc="-150">
                <a:solidFill>
                  <a:srgbClr val="00529C"/>
                </a:solidFill>
                <a:latin typeface="Arial"/>
                <a:ea typeface="+mn-ea"/>
                <a:cs typeface="Arial"/>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CO" dirty="0">
                <a:solidFill>
                  <a:schemeClr val="bg1"/>
                </a:solidFill>
                <a:latin typeface="Times New Roman" panose="02020603050405020304" pitchFamily="18" charset="0"/>
                <a:cs typeface="Times New Roman" panose="02020603050405020304" pitchFamily="18" charset="0"/>
              </a:rPr>
              <a:t>Justificación</a:t>
            </a:r>
          </a:p>
        </p:txBody>
      </p:sp>
      <p:sp>
        <p:nvSpPr>
          <p:cNvPr id="3" name="CuadroTexto 2">
            <a:extLst>
              <a:ext uri="{FF2B5EF4-FFF2-40B4-BE49-F238E27FC236}">
                <a16:creationId xmlns:a16="http://schemas.microsoft.com/office/drawing/2014/main" id="{B3FAE830-D071-B220-A2CA-927C3356C547}"/>
              </a:ext>
            </a:extLst>
          </p:cNvPr>
          <p:cNvSpPr txBox="1"/>
          <p:nvPr/>
        </p:nvSpPr>
        <p:spPr>
          <a:xfrm>
            <a:off x="609598" y="1190472"/>
            <a:ext cx="11100181" cy="2308324"/>
          </a:xfrm>
          <a:prstGeom prst="rect">
            <a:avLst/>
          </a:prstGeom>
          <a:noFill/>
        </p:spPr>
        <p:txBody>
          <a:bodyPr wrap="square">
            <a:spAutoFit/>
          </a:bodyPr>
          <a:lstStyle/>
          <a:p>
            <a:pPr algn="just"/>
            <a:r>
              <a:rPr lang="es-CO" b="1" dirty="0"/>
              <a:t>La Corporación Club Campestre Farallones de Cali, empresa  dedicada a las actividades</a:t>
            </a:r>
            <a:r>
              <a:rPr lang="es-MX" b="1" dirty="0"/>
              <a:t> de:</a:t>
            </a:r>
          </a:p>
          <a:p>
            <a:pPr algn="just"/>
            <a:endParaRPr lang="es-MX" dirty="0"/>
          </a:p>
          <a:p>
            <a:pPr marL="342900" indent="-342900" algn="just">
              <a:buFont typeface="Wingdings" panose="05000000000000000000" pitchFamily="2" charset="2"/>
              <a:buChar char="ü"/>
            </a:pPr>
            <a:r>
              <a:rPr lang="es-MX" dirty="0"/>
              <a:t>Preparación y suministro de alimentos y bebidas.</a:t>
            </a:r>
          </a:p>
          <a:p>
            <a:pPr marL="342900" indent="-342900" algn="just">
              <a:buFont typeface="Wingdings" panose="05000000000000000000" pitchFamily="2" charset="2"/>
              <a:buChar char="ü"/>
            </a:pPr>
            <a:endParaRPr lang="es-MX" dirty="0"/>
          </a:p>
          <a:p>
            <a:pPr marL="342900" indent="-342900" algn="just">
              <a:buFont typeface="Wingdings" panose="05000000000000000000" pitchFamily="2" charset="2"/>
              <a:buChar char="ü"/>
            </a:pPr>
            <a:r>
              <a:rPr lang="es-MX" dirty="0"/>
              <a:t>La realización de eventos sociales, empresariales, institucionales y deportivos.</a:t>
            </a:r>
          </a:p>
          <a:p>
            <a:pPr marL="342900" indent="-342900" algn="just">
              <a:buFont typeface="Wingdings" panose="05000000000000000000" pitchFamily="2" charset="2"/>
              <a:buChar char="ü"/>
            </a:pPr>
            <a:endParaRPr lang="es-MX" dirty="0"/>
          </a:p>
          <a:p>
            <a:pPr marL="342900" indent="-342900" algn="just">
              <a:buFont typeface="Wingdings" panose="05000000000000000000" pitchFamily="2" charset="2"/>
              <a:buChar char="ü"/>
            </a:pPr>
            <a:r>
              <a:rPr lang="es-MX" dirty="0"/>
              <a:t>La orientación de la práctica deportiva en las disciplinas Golf, Tenis, Natación, Fútbol, en su sede ubicada en Av. El Banco carrera 127 parcelación Alférez Real - Pance de la ciudad de Cali</a:t>
            </a:r>
            <a:endParaRPr lang="es-CO" dirty="0"/>
          </a:p>
        </p:txBody>
      </p:sp>
      <p:pic>
        <p:nvPicPr>
          <p:cNvPr id="4100" name="Picture 4" descr="Emisión #11: Informativo... - Club Campestre Farallones | Facebook">
            <a:extLst>
              <a:ext uri="{FF2B5EF4-FFF2-40B4-BE49-F238E27FC236}">
                <a16:creationId xmlns:a16="http://schemas.microsoft.com/office/drawing/2014/main" id="{6E2D4347-2158-A249-9C74-AEFF431C51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586" y="3725535"/>
            <a:ext cx="3857243" cy="2160056"/>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4" name="Imagen 3">
            <a:extLst>
              <a:ext uri="{FF2B5EF4-FFF2-40B4-BE49-F238E27FC236}">
                <a16:creationId xmlns:a16="http://schemas.microsoft.com/office/drawing/2014/main" id="{8D9E9468-8BCD-9F2D-1E62-E18F84E628F1}"/>
              </a:ext>
            </a:extLst>
          </p:cNvPr>
          <p:cNvPicPr>
            <a:picLocks noChangeAspect="1"/>
          </p:cNvPicPr>
          <p:nvPr/>
        </p:nvPicPr>
        <p:blipFill>
          <a:blip r:embed="rId3"/>
          <a:stretch>
            <a:fillRect/>
          </a:stretch>
        </p:blipFill>
        <p:spPr>
          <a:xfrm>
            <a:off x="4342000" y="4287350"/>
            <a:ext cx="3507997" cy="1973248"/>
          </a:xfrm>
          <a:prstGeom prst="rect">
            <a:avLst/>
          </a:prstGeom>
          <a:ln w="28575">
            <a:solidFill>
              <a:schemeClr val="tx1"/>
            </a:solidFill>
          </a:ln>
        </p:spPr>
      </p:pic>
      <p:pic>
        <p:nvPicPr>
          <p:cNvPr id="4102" name="Picture 6" descr="Club Farallones » rin-rin">
            <a:extLst>
              <a:ext uri="{FF2B5EF4-FFF2-40B4-BE49-F238E27FC236}">
                <a16:creationId xmlns:a16="http://schemas.microsoft.com/office/drawing/2014/main" id="{6BA8311B-047F-3A33-D89B-887DF6EA20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57168" y="3531916"/>
            <a:ext cx="3267741" cy="2547294"/>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204CF85-A4EF-DB7D-8610-47EDBC475E81}"/>
              </a:ext>
            </a:extLst>
          </p:cNvPr>
          <p:cNvPicPr>
            <a:picLocks noChangeAspect="1"/>
          </p:cNvPicPr>
          <p:nvPr/>
        </p:nvPicPr>
        <p:blipFill>
          <a:blip r:embed="rId5"/>
          <a:stretch>
            <a:fillRect/>
          </a:stretch>
        </p:blipFill>
        <p:spPr>
          <a:xfrm>
            <a:off x="9469174" y="1394883"/>
            <a:ext cx="2240605" cy="1266429"/>
          </a:xfrm>
          <a:prstGeom prst="rect">
            <a:avLst/>
          </a:prstGeom>
        </p:spPr>
      </p:pic>
      <p:sp>
        <p:nvSpPr>
          <p:cNvPr id="2" name="CuadroTexto 1">
            <a:extLst>
              <a:ext uri="{FF2B5EF4-FFF2-40B4-BE49-F238E27FC236}">
                <a16:creationId xmlns:a16="http://schemas.microsoft.com/office/drawing/2014/main" id="{F9BF47F7-A9B2-25FC-0F61-465357518FE1}"/>
              </a:ext>
            </a:extLst>
          </p:cNvPr>
          <p:cNvSpPr txBox="1"/>
          <p:nvPr/>
        </p:nvSpPr>
        <p:spPr>
          <a:xfrm>
            <a:off x="272864" y="5885591"/>
            <a:ext cx="4066685" cy="276999"/>
          </a:xfrm>
          <a:prstGeom prst="rect">
            <a:avLst/>
          </a:prstGeom>
          <a:noFill/>
        </p:spPr>
        <p:txBody>
          <a:bodyPr wrap="square">
            <a:spAutoFit/>
          </a:bodyPr>
          <a:lstStyle/>
          <a:p>
            <a:pPr algn="ctr"/>
            <a:r>
              <a:rPr lang="es-CO" sz="1200" b="1" dirty="0">
                <a:solidFill>
                  <a:schemeClr val="tx1"/>
                </a:solidFill>
                <a:latin typeface="+mj-lt"/>
                <a:cs typeface="Times New Roman" panose="02020603050405020304" pitchFamily="18" charset="0"/>
              </a:rPr>
              <a:t>Fuente: Corporación Club campestre farallones</a:t>
            </a:r>
          </a:p>
        </p:txBody>
      </p:sp>
      <p:sp>
        <p:nvSpPr>
          <p:cNvPr id="5" name="CuadroTexto 4">
            <a:extLst>
              <a:ext uri="{FF2B5EF4-FFF2-40B4-BE49-F238E27FC236}">
                <a16:creationId xmlns:a16="http://schemas.microsoft.com/office/drawing/2014/main" id="{C8FF6D9E-FBA6-F553-5C6C-18D0FFBFB3B5}"/>
              </a:ext>
            </a:extLst>
          </p:cNvPr>
          <p:cNvSpPr txBox="1"/>
          <p:nvPr/>
        </p:nvSpPr>
        <p:spPr>
          <a:xfrm>
            <a:off x="3890483" y="6254318"/>
            <a:ext cx="4066685" cy="276999"/>
          </a:xfrm>
          <a:prstGeom prst="rect">
            <a:avLst/>
          </a:prstGeom>
          <a:noFill/>
        </p:spPr>
        <p:txBody>
          <a:bodyPr wrap="square">
            <a:spAutoFit/>
          </a:bodyPr>
          <a:lstStyle/>
          <a:p>
            <a:pPr algn="ctr"/>
            <a:r>
              <a:rPr lang="es-CO" sz="1200" b="1" dirty="0">
                <a:solidFill>
                  <a:schemeClr val="tx1"/>
                </a:solidFill>
                <a:latin typeface="+mj-lt"/>
                <a:cs typeface="Times New Roman" panose="02020603050405020304" pitchFamily="18" charset="0"/>
              </a:rPr>
              <a:t>Fuente: Corporación Club campestre farallones</a:t>
            </a:r>
          </a:p>
        </p:txBody>
      </p:sp>
      <p:sp>
        <p:nvSpPr>
          <p:cNvPr id="6" name="CuadroTexto 5">
            <a:extLst>
              <a:ext uri="{FF2B5EF4-FFF2-40B4-BE49-F238E27FC236}">
                <a16:creationId xmlns:a16="http://schemas.microsoft.com/office/drawing/2014/main" id="{849017F6-53BF-BD79-A3B3-EDE9B9027DBF}"/>
              </a:ext>
            </a:extLst>
          </p:cNvPr>
          <p:cNvSpPr txBox="1"/>
          <p:nvPr/>
        </p:nvSpPr>
        <p:spPr>
          <a:xfrm>
            <a:off x="7643094" y="6075327"/>
            <a:ext cx="4066685" cy="276999"/>
          </a:xfrm>
          <a:prstGeom prst="rect">
            <a:avLst/>
          </a:prstGeom>
          <a:noFill/>
        </p:spPr>
        <p:txBody>
          <a:bodyPr wrap="square">
            <a:spAutoFit/>
          </a:bodyPr>
          <a:lstStyle/>
          <a:p>
            <a:pPr algn="ctr"/>
            <a:r>
              <a:rPr lang="es-CO" sz="1200" b="1" dirty="0">
                <a:solidFill>
                  <a:schemeClr val="tx1"/>
                </a:solidFill>
                <a:latin typeface="+mj-lt"/>
                <a:cs typeface="Times New Roman" panose="02020603050405020304" pitchFamily="18" charset="0"/>
              </a:rPr>
              <a:t>Fuente: Corporación Club campestre farallones</a:t>
            </a:r>
          </a:p>
        </p:txBody>
      </p:sp>
      <p:sp>
        <p:nvSpPr>
          <p:cNvPr id="9" name="CuadroTexto 8">
            <a:extLst>
              <a:ext uri="{FF2B5EF4-FFF2-40B4-BE49-F238E27FC236}">
                <a16:creationId xmlns:a16="http://schemas.microsoft.com/office/drawing/2014/main" id="{14555CA7-71AB-9DFB-D33A-2B277269D664}"/>
              </a:ext>
            </a:extLst>
          </p:cNvPr>
          <p:cNvSpPr txBox="1"/>
          <p:nvPr/>
        </p:nvSpPr>
        <p:spPr>
          <a:xfrm>
            <a:off x="8897243" y="2563627"/>
            <a:ext cx="3294757" cy="261610"/>
          </a:xfrm>
          <a:prstGeom prst="rect">
            <a:avLst/>
          </a:prstGeom>
          <a:noFill/>
        </p:spPr>
        <p:txBody>
          <a:bodyPr wrap="square">
            <a:spAutoFit/>
          </a:bodyPr>
          <a:lstStyle/>
          <a:p>
            <a:pPr algn="ctr"/>
            <a:r>
              <a:rPr lang="es-CO" sz="1100" b="1" dirty="0">
                <a:solidFill>
                  <a:schemeClr val="tx1"/>
                </a:solidFill>
                <a:latin typeface="+mj-lt"/>
                <a:cs typeface="Times New Roman" panose="02020603050405020304" pitchFamily="18" charset="0"/>
              </a:rPr>
              <a:t>Fuente: Corporación Club campestre farallones</a:t>
            </a:r>
          </a:p>
        </p:txBody>
      </p:sp>
    </p:spTree>
    <p:extLst>
      <p:ext uri="{BB962C8B-B14F-4D97-AF65-F5344CB8AC3E}">
        <p14:creationId xmlns:p14="http://schemas.microsoft.com/office/powerpoint/2010/main" val="2994090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1263" y="9943"/>
            <a:ext cx="11261558"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ES" dirty="0">
                <a:solidFill>
                  <a:schemeClr val="bg1"/>
                </a:solidFill>
                <a:latin typeface="Times New Roman" panose="02020603050405020304" pitchFamily="18" charset="0"/>
                <a:ea typeface="+mn-ea"/>
                <a:cs typeface="Times New Roman" panose="02020603050405020304" pitchFamily="18" charset="0"/>
              </a:rPr>
              <a:t>Antecedentes</a:t>
            </a:r>
          </a:p>
        </p:txBody>
      </p:sp>
      <p:sp>
        <p:nvSpPr>
          <p:cNvPr id="4" name="1 Marcador de contenido">
            <a:extLst>
              <a:ext uri="{FF2B5EF4-FFF2-40B4-BE49-F238E27FC236}">
                <a16:creationId xmlns:a16="http://schemas.microsoft.com/office/drawing/2014/main" id="{925506B0-9F4D-968B-799C-3BB72863F0B3}"/>
              </a:ext>
            </a:extLst>
          </p:cNvPr>
          <p:cNvSpPr txBox="1">
            <a:spLocks/>
          </p:cNvSpPr>
          <p:nvPr/>
        </p:nvSpPr>
        <p:spPr>
          <a:xfrm>
            <a:off x="1041009" y="1152943"/>
            <a:ext cx="4192173" cy="2276057"/>
          </a:xfrm>
          <a:prstGeom prst="rect">
            <a:avLst/>
          </a:prstGeom>
        </p:spPr>
        <p:txBody>
          <a:bodyPr vert="horz" lIns="91440" tIns="45720" rIns="91440" bIns="45720" numCol="2" rtlCol="0">
            <a:normAutofit/>
          </a:bodyPr>
          <a:lstStyle>
            <a:lvl1pPr marL="0" indent="0" algn="l" defTabSz="457200" rtl="0" eaLnBrk="1" latinLnBrk="0" hangingPunct="1">
              <a:spcBef>
                <a:spcPct val="20000"/>
              </a:spcBef>
              <a:buFont typeface="Arial"/>
              <a:buNone/>
              <a:defRPr sz="3200" kern="1200">
                <a:solidFill>
                  <a:schemeClr val="tx1">
                    <a:lumMod val="65000"/>
                    <a:lumOff val="35000"/>
                  </a:schemeClr>
                </a:solidFill>
                <a:latin typeface="Arial"/>
                <a:ea typeface="+mn-ea"/>
                <a:cs typeface="Arial"/>
              </a:defRPr>
            </a:lvl1pPr>
            <a:lvl2pPr marL="457200" indent="0" algn="l" defTabSz="457200" rtl="0" eaLnBrk="1" latinLnBrk="0" hangingPunct="1">
              <a:spcBef>
                <a:spcPct val="20000"/>
              </a:spcBef>
              <a:buFont typeface="Arial"/>
              <a:buNone/>
              <a:defRPr sz="2800" kern="1200">
                <a:solidFill>
                  <a:schemeClr val="tx1">
                    <a:lumMod val="65000"/>
                    <a:lumOff val="35000"/>
                  </a:schemeClr>
                </a:solidFill>
                <a:latin typeface="Arial"/>
                <a:ea typeface="+mn-ea"/>
                <a:cs typeface="Arial"/>
              </a:defRPr>
            </a:lvl2pPr>
            <a:lvl3pPr marL="914400" indent="0" algn="l" defTabSz="457200" rtl="0" eaLnBrk="1" latinLnBrk="0" hangingPunct="1">
              <a:spcBef>
                <a:spcPct val="20000"/>
              </a:spcBef>
              <a:buFont typeface="Arial"/>
              <a:buNone/>
              <a:defRPr sz="2400" kern="1200">
                <a:solidFill>
                  <a:schemeClr val="tx1">
                    <a:lumMod val="65000"/>
                    <a:lumOff val="35000"/>
                  </a:schemeClr>
                </a:solidFill>
                <a:latin typeface="Arial"/>
                <a:ea typeface="+mn-ea"/>
                <a:cs typeface="Arial"/>
              </a:defRPr>
            </a:lvl3pPr>
            <a:lvl4pPr marL="13716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4pPr>
            <a:lvl5pPr marL="18288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CO" dirty="0"/>
          </a:p>
        </p:txBody>
      </p:sp>
      <p:sp>
        <p:nvSpPr>
          <p:cNvPr id="5" name="1 Marcador de contenido">
            <a:extLst>
              <a:ext uri="{FF2B5EF4-FFF2-40B4-BE49-F238E27FC236}">
                <a16:creationId xmlns:a16="http://schemas.microsoft.com/office/drawing/2014/main" id="{98DFB0A5-5DE0-9103-BED1-385074D1CAC7}"/>
              </a:ext>
            </a:extLst>
          </p:cNvPr>
          <p:cNvSpPr txBox="1">
            <a:spLocks/>
          </p:cNvSpPr>
          <p:nvPr/>
        </p:nvSpPr>
        <p:spPr>
          <a:xfrm>
            <a:off x="1179372" y="1152942"/>
            <a:ext cx="4192173" cy="2276057"/>
          </a:xfrm>
          <a:prstGeom prst="rect">
            <a:avLst/>
          </a:prstGeom>
        </p:spPr>
        <p:txBody>
          <a:bodyPr vert="horz" lIns="91440" tIns="45720" rIns="91440" bIns="45720" numCol="2" rtlCol="0">
            <a:normAutofit/>
          </a:bodyPr>
          <a:lstStyle>
            <a:lvl1pPr marL="0" indent="0" algn="l" defTabSz="457200" rtl="0" eaLnBrk="1" latinLnBrk="0" hangingPunct="1">
              <a:spcBef>
                <a:spcPct val="20000"/>
              </a:spcBef>
              <a:buFont typeface="Arial"/>
              <a:buNone/>
              <a:defRPr sz="3200" kern="1200">
                <a:solidFill>
                  <a:schemeClr val="tx1">
                    <a:lumMod val="65000"/>
                    <a:lumOff val="35000"/>
                  </a:schemeClr>
                </a:solidFill>
                <a:latin typeface="Arial"/>
                <a:ea typeface="+mn-ea"/>
                <a:cs typeface="Arial"/>
              </a:defRPr>
            </a:lvl1pPr>
            <a:lvl2pPr marL="457200" indent="0" algn="l" defTabSz="457200" rtl="0" eaLnBrk="1" latinLnBrk="0" hangingPunct="1">
              <a:spcBef>
                <a:spcPct val="20000"/>
              </a:spcBef>
              <a:buFont typeface="Arial"/>
              <a:buNone/>
              <a:defRPr sz="2800" kern="1200">
                <a:solidFill>
                  <a:schemeClr val="tx1">
                    <a:lumMod val="65000"/>
                    <a:lumOff val="35000"/>
                  </a:schemeClr>
                </a:solidFill>
                <a:latin typeface="Arial"/>
                <a:ea typeface="+mn-ea"/>
                <a:cs typeface="Arial"/>
              </a:defRPr>
            </a:lvl2pPr>
            <a:lvl3pPr marL="914400" indent="0" algn="l" defTabSz="457200" rtl="0" eaLnBrk="1" latinLnBrk="0" hangingPunct="1">
              <a:spcBef>
                <a:spcPct val="20000"/>
              </a:spcBef>
              <a:buFont typeface="Arial"/>
              <a:buNone/>
              <a:defRPr sz="2400" kern="1200">
                <a:solidFill>
                  <a:schemeClr val="tx1">
                    <a:lumMod val="65000"/>
                    <a:lumOff val="35000"/>
                  </a:schemeClr>
                </a:solidFill>
                <a:latin typeface="Arial"/>
                <a:ea typeface="+mn-ea"/>
                <a:cs typeface="Arial"/>
              </a:defRPr>
            </a:lvl3pPr>
            <a:lvl4pPr marL="13716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4pPr>
            <a:lvl5pPr marL="18288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CO" dirty="0"/>
          </a:p>
        </p:txBody>
      </p:sp>
      <p:sp>
        <p:nvSpPr>
          <p:cNvPr id="7" name="1 Marcador de contenido">
            <a:extLst>
              <a:ext uri="{FF2B5EF4-FFF2-40B4-BE49-F238E27FC236}">
                <a16:creationId xmlns:a16="http://schemas.microsoft.com/office/drawing/2014/main" id="{7FAB90A0-AACB-635B-5D58-B368B4F6FEE3}"/>
              </a:ext>
            </a:extLst>
          </p:cNvPr>
          <p:cNvSpPr txBox="1">
            <a:spLocks/>
          </p:cNvSpPr>
          <p:nvPr/>
        </p:nvSpPr>
        <p:spPr>
          <a:xfrm>
            <a:off x="7237828" y="1297701"/>
            <a:ext cx="4192173" cy="2276057"/>
          </a:xfrm>
          <a:prstGeom prst="rect">
            <a:avLst/>
          </a:prstGeom>
        </p:spPr>
        <p:txBody>
          <a:bodyPr vert="horz" lIns="91440" tIns="45720" rIns="91440" bIns="45720" numCol="2" rtlCol="0">
            <a:normAutofit/>
          </a:bodyPr>
          <a:lstStyle>
            <a:lvl1pPr marL="0" indent="0" algn="l" defTabSz="457200" rtl="0" eaLnBrk="1" latinLnBrk="0" hangingPunct="1">
              <a:spcBef>
                <a:spcPct val="20000"/>
              </a:spcBef>
              <a:buFont typeface="Arial"/>
              <a:buNone/>
              <a:defRPr sz="3200" kern="1200">
                <a:solidFill>
                  <a:schemeClr val="tx1">
                    <a:lumMod val="65000"/>
                    <a:lumOff val="35000"/>
                  </a:schemeClr>
                </a:solidFill>
                <a:latin typeface="Arial"/>
                <a:ea typeface="+mn-ea"/>
                <a:cs typeface="Arial"/>
              </a:defRPr>
            </a:lvl1pPr>
            <a:lvl2pPr marL="457200" indent="0" algn="l" defTabSz="457200" rtl="0" eaLnBrk="1" latinLnBrk="0" hangingPunct="1">
              <a:spcBef>
                <a:spcPct val="20000"/>
              </a:spcBef>
              <a:buFont typeface="Arial"/>
              <a:buNone/>
              <a:defRPr sz="2800" kern="1200">
                <a:solidFill>
                  <a:schemeClr val="tx1">
                    <a:lumMod val="65000"/>
                    <a:lumOff val="35000"/>
                  </a:schemeClr>
                </a:solidFill>
                <a:latin typeface="Arial"/>
                <a:ea typeface="+mn-ea"/>
                <a:cs typeface="Arial"/>
              </a:defRPr>
            </a:lvl2pPr>
            <a:lvl3pPr marL="914400" indent="0" algn="l" defTabSz="457200" rtl="0" eaLnBrk="1" latinLnBrk="0" hangingPunct="1">
              <a:spcBef>
                <a:spcPct val="20000"/>
              </a:spcBef>
              <a:buFont typeface="Arial"/>
              <a:buNone/>
              <a:defRPr sz="2400" kern="1200">
                <a:solidFill>
                  <a:schemeClr val="tx1">
                    <a:lumMod val="65000"/>
                    <a:lumOff val="35000"/>
                  </a:schemeClr>
                </a:solidFill>
                <a:latin typeface="Arial"/>
                <a:ea typeface="+mn-ea"/>
                <a:cs typeface="Arial"/>
              </a:defRPr>
            </a:lvl3pPr>
            <a:lvl4pPr marL="13716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4pPr>
            <a:lvl5pPr marL="1828800" indent="0" algn="l" defTabSz="457200" rtl="0" eaLnBrk="1" latinLnBrk="0" hangingPunct="1">
              <a:spcBef>
                <a:spcPct val="20000"/>
              </a:spcBef>
              <a:buFont typeface="Arial"/>
              <a:buNone/>
              <a:defRPr sz="20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CO" dirty="0"/>
          </a:p>
        </p:txBody>
      </p:sp>
      <p:graphicFrame>
        <p:nvGraphicFramePr>
          <p:cNvPr id="11" name="Tabla 10">
            <a:extLst>
              <a:ext uri="{FF2B5EF4-FFF2-40B4-BE49-F238E27FC236}">
                <a16:creationId xmlns:a16="http://schemas.microsoft.com/office/drawing/2014/main" id="{8E45E516-333A-FE74-B2C5-B4D7CA1EC438}"/>
              </a:ext>
            </a:extLst>
          </p:cNvPr>
          <p:cNvGraphicFramePr>
            <a:graphicFrameLocks noGrp="1"/>
          </p:cNvGraphicFramePr>
          <p:nvPr>
            <p:extLst>
              <p:ext uri="{D42A27DB-BD31-4B8C-83A1-F6EECF244321}">
                <p14:modId xmlns:p14="http://schemas.microsoft.com/office/powerpoint/2010/main" val="1135173205"/>
              </p:ext>
            </p:extLst>
          </p:nvPr>
        </p:nvGraphicFramePr>
        <p:xfrm>
          <a:off x="920755" y="1481157"/>
          <a:ext cx="10566400" cy="4474718"/>
        </p:xfrm>
        <a:graphic>
          <a:graphicData uri="http://schemas.openxmlformats.org/drawingml/2006/table">
            <a:tbl>
              <a:tblPr>
                <a:tableStyleId>{BC89EF96-8CEA-46FF-86C4-4CE0E7609802}</a:tableStyleId>
              </a:tblPr>
              <a:tblGrid>
                <a:gridCol w="2184400">
                  <a:extLst>
                    <a:ext uri="{9D8B030D-6E8A-4147-A177-3AD203B41FA5}">
                      <a16:colId xmlns:a16="http://schemas.microsoft.com/office/drawing/2014/main" val="3915240575"/>
                    </a:ext>
                  </a:extLst>
                </a:gridCol>
                <a:gridCol w="8382000">
                  <a:extLst>
                    <a:ext uri="{9D8B030D-6E8A-4147-A177-3AD203B41FA5}">
                      <a16:colId xmlns:a16="http://schemas.microsoft.com/office/drawing/2014/main" val="2041106848"/>
                    </a:ext>
                  </a:extLst>
                </a:gridCol>
              </a:tblGrid>
              <a:tr h="368300">
                <a:tc>
                  <a:txBody>
                    <a:bodyPr/>
                    <a:lstStyle/>
                    <a:p>
                      <a:pPr algn="ctr">
                        <a:lnSpc>
                          <a:spcPct val="150000"/>
                        </a:lnSpc>
                      </a:pPr>
                      <a:r>
                        <a:rPr lang="es-CO" sz="2400" b="1" kern="100" dirty="0">
                          <a:solidFill>
                            <a:schemeClr val="bg1"/>
                          </a:solidFill>
                          <a:effectLst/>
                        </a:rPr>
                        <a:t>Investigador</a:t>
                      </a:r>
                      <a:endParaRPr lang="es-CO" sz="2400" b="1" kern="1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solidFill>
                      <a:schemeClr val="accent1"/>
                    </a:solidFill>
                  </a:tcPr>
                </a:tc>
                <a:tc>
                  <a:txBody>
                    <a:bodyPr/>
                    <a:lstStyle/>
                    <a:p>
                      <a:pPr algn="ctr">
                        <a:lnSpc>
                          <a:spcPct val="150000"/>
                        </a:lnSpc>
                      </a:pPr>
                      <a:r>
                        <a:rPr lang="es-CO" sz="2400" b="1" kern="100" dirty="0">
                          <a:solidFill>
                            <a:schemeClr val="bg1"/>
                          </a:solidFill>
                          <a:effectLst/>
                        </a:rPr>
                        <a:t>Objetivo</a:t>
                      </a:r>
                      <a:endParaRPr lang="es-CO" sz="2400" b="1" kern="1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335141086"/>
                  </a:ext>
                </a:extLst>
              </a:tr>
              <a:tr h="328295">
                <a:tc>
                  <a:txBody>
                    <a:bodyPr/>
                    <a:lstStyle/>
                    <a:p>
                      <a:pPr algn="just">
                        <a:lnSpc>
                          <a:spcPct val="150000"/>
                        </a:lnSpc>
                      </a:pPr>
                      <a:r>
                        <a:rPr lang="es-CO" sz="1800" b="1" kern="100">
                          <a:effectLst/>
                        </a:rPr>
                        <a:t>Morales  (2021)</a:t>
                      </a:r>
                      <a:endParaRPr lang="es-CO" sz="1800" b="1" kern="100">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nchor="ctr">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tcPr>
                </a:tc>
                <a:tc>
                  <a:txBody>
                    <a:bodyPr/>
                    <a:lstStyle/>
                    <a:p>
                      <a:pPr algn="just">
                        <a:lnSpc>
                          <a:spcPct val="150000"/>
                        </a:lnSpc>
                      </a:pPr>
                      <a:r>
                        <a:rPr lang="es-CO" sz="1800" kern="100" dirty="0">
                          <a:effectLst/>
                        </a:rPr>
                        <a:t>Proponer el diseño de un manual de manejo y almacenamiento seguro de sustancias químicas en la empresa </a:t>
                      </a:r>
                      <a:r>
                        <a:rPr lang="es-CO" sz="1800" kern="100" dirty="0" err="1">
                          <a:effectLst/>
                        </a:rPr>
                        <a:t>Nowservice</a:t>
                      </a:r>
                      <a:r>
                        <a:rPr lang="es-CO" sz="1800" kern="100" dirty="0">
                          <a:effectLst/>
                        </a:rPr>
                        <a:t> S.A. en Guayaquil</a:t>
                      </a:r>
                      <a:endParaRPr lang="es-CO" sz="1800" b="1" kern="100" dirty="0">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nchor="ctr">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tcPr>
                </a:tc>
                <a:extLst>
                  <a:ext uri="{0D108BD9-81ED-4DB2-BD59-A6C34878D82A}">
                    <a16:rowId xmlns:a16="http://schemas.microsoft.com/office/drawing/2014/main" val="2404952228"/>
                  </a:ext>
                </a:extLst>
              </a:tr>
              <a:tr h="490220">
                <a:tc>
                  <a:txBody>
                    <a:bodyPr/>
                    <a:lstStyle/>
                    <a:p>
                      <a:pPr algn="l">
                        <a:lnSpc>
                          <a:spcPct val="150000"/>
                        </a:lnSpc>
                      </a:pPr>
                      <a:r>
                        <a:rPr lang="es-CO" sz="1800" b="1" kern="100" dirty="0">
                          <a:effectLst/>
                        </a:rPr>
                        <a:t>Casafranca, Huaylla y Parodi (2018)</a:t>
                      </a:r>
                      <a:endParaRPr lang="es-CO" sz="1800" b="1" kern="100" dirty="0">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nchor="ctr">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tcPr>
                </a:tc>
                <a:tc>
                  <a:txBody>
                    <a:bodyPr/>
                    <a:lstStyle/>
                    <a:p>
                      <a:pPr algn="just">
                        <a:lnSpc>
                          <a:spcPct val="150000"/>
                        </a:lnSpc>
                      </a:pPr>
                      <a:r>
                        <a:rPr lang="es-CO" sz="1800" kern="100" dirty="0">
                          <a:effectLst/>
                        </a:rPr>
                        <a:t>Establecer con un grupo de 63 trabajadores, si el uso continuo de productos y sustancias químicas era nocivo para su salud</a:t>
                      </a:r>
                      <a:endParaRPr lang="es-CO" sz="1800" b="1" kern="100" dirty="0">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nchor="ctr">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tcPr>
                </a:tc>
                <a:extLst>
                  <a:ext uri="{0D108BD9-81ED-4DB2-BD59-A6C34878D82A}">
                    <a16:rowId xmlns:a16="http://schemas.microsoft.com/office/drawing/2014/main" val="3723033083"/>
                  </a:ext>
                </a:extLst>
              </a:tr>
              <a:tr h="488950">
                <a:tc>
                  <a:txBody>
                    <a:bodyPr/>
                    <a:lstStyle/>
                    <a:p>
                      <a:pPr algn="just">
                        <a:lnSpc>
                          <a:spcPct val="150000"/>
                        </a:lnSpc>
                      </a:pPr>
                      <a:r>
                        <a:rPr lang="es-CO" sz="1800" b="1" kern="100" dirty="0">
                          <a:effectLst/>
                        </a:rPr>
                        <a:t>Mendoza e Ize (2018)</a:t>
                      </a:r>
                      <a:endParaRPr lang="es-CO" sz="1800" b="1" kern="100" dirty="0">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nchor="ctr">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tcPr>
                </a:tc>
                <a:tc>
                  <a:txBody>
                    <a:bodyPr/>
                    <a:lstStyle/>
                    <a:p>
                      <a:pPr algn="just">
                        <a:lnSpc>
                          <a:spcPct val="150000"/>
                        </a:lnSpc>
                      </a:pPr>
                      <a:r>
                        <a:rPr lang="es-CO" sz="1800" kern="1200" dirty="0">
                          <a:solidFill>
                            <a:schemeClr val="tx1"/>
                          </a:solidFill>
                          <a:effectLst/>
                          <a:latin typeface="+mn-lt"/>
                          <a:ea typeface="+mn-ea"/>
                          <a:cs typeface="+mn-cs"/>
                        </a:rPr>
                        <a:t>Estudios sobre las perspectivas para un manejo adecuado de las sustancias químicas, ya que según indican, se tiene una errónea inocuidad al hacerlo, principalmente por la generalización del uso diario de dichas sustancias, no percibiendo los problemas en la salud y medio ambientales que estos provocan. </a:t>
                      </a:r>
                      <a:endParaRPr lang="es-CO" sz="1800" b="1" kern="100" dirty="0">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nchor="ctr">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tcPr>
                </a:tc>
                <a:extLst>
                  <a:ext uri="{0D108BD9-81ED-4DB2-BD59-A6C34878D82A}">
                    <a16:rowId xmlns:a16="http://schemas.microsoft.com/office/drawing/2014/main" val="1073398687"/>
                  </a:ext>
                </a:extLst>
              </a:tr>
              <a:tr h="311785">
                <a:tc>
                  <a:txBody>
                    <a:bodyPr/>
                    <a:lstStyle/>
                    <a:p>
                      <a:pPr algn="just">
                        <a:lnSpc>
                          <a:spcPct val="150000"/>
                        </a:lnSpc>
                      </a:pPr>
                      <a:r>
                        <a:rPr lang="es-CO" sz="1800" b="1" kern="100" dirty="0">
                          <a:effectLst/>
                        </a:rPr>
                        <a:t>Sánchez (2017)</a:t>
                      </a:r>
                      <a:endParaRPr lang="es-CO" sz="1800" b="1" kern="100" dirty="0">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nchor="ctr">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tcPr>
                </a:tc>
                <a:tc>
                  <a:txBody>
                    <a:bodyPr/>
                    <a:lstStyle/>
                    <a:p>
                      <a:pPr algn="just">
                        <a:lnSpc>
                          <a:spcPct val="150000"/>
                        </a:lnSpc>
                      </a:pPr>
                      <a:r>
                        <a:rPr lang="es-CO" sz="1800" kern="100" dirty="0">
                          <a:effectLst/>
                        </a:rPr>
                        <a:t>Modelo de gestión integral para el manejo seguro de sustancias químicas en la Universidad del Valle</a:t>
                      </a:r>
                      <a:endParaRPr lang="es-CO" sz="1800" b="1" kern="100" dirty="0">
                        <a:effectLst/>
                        <a:latin typeface="Arial" panose="020B0604020202020204" pitchFamily="34" charset="0"/>
                        <a:ea typeface="Calibri" panose="020F0502020204030204" pitchFamily="34" charset="0"/>
                        <a:cs typeface="Times New Roman" panose="02020603050405020304" pitchFamily="18" charset="0"/>
                      </a:endParaRPr>
                    </a:p>
                  </a:txBody>
                  <a:tcPr marL="9525" marR="9525" marT="9525" marB="0" anchor="ctr">
                    <a:lnL w="28575" cap="flat" cmpd="sng" algn="ctr">
                      <a:solidFill>
                        <a:schemeClr val="tx2">
                          <a:lumMod val="40000"/>
                          <a:lumOff val="60000"/>
                        </a:schemeClr>
                      </a:solidFill>
                      <a:prstDash val="solid"/>
                      <a:round/>
                      <a:headEnd type="none" w="med" len="med"/>
                      <a:tailEnd type="none" w="med" len="med"/>
                    </a:lnL>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40000"/>
                          <a:lumOff val="60000"/>
                        </a:schemeClr>
                      </a:solidFill>
                      <a:prstDash val="solid"/>
                      <a:round/>
                      <a:headEnd type="none" w="med" len="med"/>
                      <a:tailEnd type="none" w="med" len="med"/>
                    </a:lnT>
                    <a:lnB w="28575" cap="flat" cmpd="sng" algn="ctr">
                      <a:solidFill>
                        <a:schemeClr val="tx2">
                          <a:lumMod val="40000"/>
                          <a:lumOff val="60000"/>
                        </a:schemeClr>
                      </a:solidFill>
                      <a:prstDash val="solid"/>
                      <a:round/>
                      <a:headEnd type="none" w="med" len="med"/>
                      <a:tailEnd type="none" w="med" len="med"/>
                    </a:lnB>
                  </a:tcPr>
                </a:tc>
                <a:extLst>
                  <a:ext uri="{0D108BD9-81ED-4DB2-BD59-A6C34878D82A}">
                    <a16:rowId xmlns:a16="http://schemas.microsoft.com/office/drawing/2014/main" val="1070234286"/>
                  </a:ext>
                </a:extLst>
              </a:tr>
            </a:tbl>
          </a:graphicData>
        </a:graphic>
      </p:graphicFrame>
    </p:spTree>
    <p:extLst>
      <p:ext uri="{BB962C8B-B14F-4D97-AF65-F5344CB8AC3E}">
        <p14:creationId xmlns:p14="http://schemas.microsoft.com/office/powerpoint/2010/main" val="3088609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34A3A90A-BFA2-2210-5EE5-A227EB70BBFF}"/>
              </a:ext>
            </a:extLst>
          </p:cNvPr>
          <p:cNvSpPr>
            <a:spLocks noGrp="1"/>
          </p:cNvSpPr>
          <p:nvPr>
            <p:ph type="title"/>
          </p:nvPr>
        </p:nvSpPr>
        <p:spPr>
          <a:xfrm>
            <a:off x="8937905" y="2528859"/>
            <a:ext cx="3254095" cy="1143000"/>
          </a:xfrm>
          <a:solidFill>
            <a:schemeClr val="accent1"/>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ctr">
            <a:normAutofit/>
          </a:bodyPr>
          <a:lstStyle/>
          <a:p>
            <a:r>
              <a:rPr lang="es-ES" dirty="0">
                <a:solidFill>
                  <a:schemeClr val="bg1"/>
                </a:solidFill>
                <a:latin typeface="Times New Roman" panose="02020603050405020304" pitchFamily="18" charset="0"/>
                <a:ea typeface="+mn-ea"/>
                <a:cs typeface="Times New Roman" panose="02020603050405020304" pitchFamily="18" charset="0"/>
              </a:rPr>
              <a:t>Marco Legal</a:t>
            </a:r>
          </a:p>
        </p:txBody>
      </p:sp>
      <p:sp>
        <p:nvSpPr>
          <p:cNvPr id="10" name="CuadroTexto 9">
            <a:extLst>
              <a:ext uri="{FF2B5EF4-FFF2-40B4-BE49-F238E27FC236}">
                <a16:creationId xmlns:a16="http://schemas.microsoft.com/office/drawing/2014/main" id="{88A507AF-CE37-0D75-D4E4-13E222BE428F}"/>
              </a:ext>
            </a:extLst>
          </p:cNvPr>
          <p:cNvSpPr txBox="1"/>
          <p:nvPr/>
        </p:nvSpPr>
        <p:spPr>
          <a:xfrm>
            <a:off x="1667765" y="362374"/>
            <a:ext cx="1409076" cy="400110"/>
          </a:xfrm>
          <a:prstGeom prst="rect">
            <a:avLst/>
          </a:prstGeom>
          <a:solidFill>
            <a:schemeClr val="bg1">
              <a:lumMod val="95000"/>
            </a:schemeClr>
          </a:solidFill>
        </p:spPr>
        <p:txBody>
          <a:bodyPr wrap="square" rtlCol="0">
            <a:spAutoFit/>
          </a:bodyPr>
          <a:lstStyle/>
          <a:p>
            <a:pPr algn="ctr"/>
            <a:r>
              <a:rPr lang="es-CO" sz="2000" b="1" dirty="0"/>
              <a:t>Leyes</a:t>
            </a:r>
          </a:p>
        </p:txBody>
      </p:sp>
      <p:grpSp>
        <p:nvGrpSpPr>
          <p:cNvPr id="17" name="Grupo 16"/>
          <p:cNvGrpSpPr/>
          <p:nvPr/>
        </p:nvGrpSpPr>
        <p:grpSpPr>
          <a:xfrm>
            <a:off x="-199227" y="1006332"/>
            <a:ext cx="5831033" cy="3460166"/>
            <a:chOff x="3079551" y="1602856"/>
            <a:chExt cx="6032897" cy="4185489"/>
          </a:xfrm>
        </p:grpSpPr>
        <p:sp>
          <p:nvSpPr>
            <p:cNvPr id="18" name="Forma libre 17"/>
            <p:cNvSpPr/>
            <p:nvPr/>
          </p:nvSpPr>
          <p:spPr>
            <a:xfrm>
              <a:off x="5680222" y="1602856"/>
              <a:ext cx="1616523" cy="1675804"/>
            </a:xfrm>
            <a:custGeom>
              <a:avLst/>
              <a:gdLst>
                <a:gd name="connsiteX0" fmla="*/ 0 w 1675804"/>
                <a:gd name="connsiteY0" fmla="*/ 728975 h 1457950"/>
                <a:gd name="connsiteX1" fmla="*/ 364488 w 1675804"/>
                <a:gd name="connsiteY1" fmla="*/ 0 h 1457950"/>
                <a:gd name="connsiteX2" fmla="*/ 1311317 w 1675804"/>
                <a:gd name="connsiteY2" fmla="*/ 0 h 1457950"/>
                <a:gd name="connsiteX3" fmla="*/ 1675804 w 1675804"/>
                <a:gd name="connsiteY3" fmla="*/ 728975 h 1457950"/>
                <a:gd name="connsiteX4" fmla="*/ 1311317 w 1675804"/>
                <a:gd name="connsiteY4" fmla="*/ 1457950 h 1457950"/>
                <a:gd name="connsiteX5" fmla="*/ 364488 w 1675804"/>
                <a:gd name="connsiteY5" fmla="*/ 1457950 h 1457950"/>
                <a:gd name="connsiteX6" fmla="*/ 0 w 1675804"/>
                <a:gd name="connsiteY6" fmla="*/ 728975 h 145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5804" h="1457950">
                  <a:moveTo>
                    <a:pt x="837902" y="0"/>
                  </a:moveTo>
                  <a:lnTo>
                    <a:pt x="1675804" y="317105"/>
                  </a:lnTo>
                  <a:lnTo>
                    <a:pt x="1675804" y="1140846"/>
                  </a:lnTo>
                  <a:lnTo>
                    <a:pt x="837902" y="1457950"/>
                  </a:lnTo>
                  <a:lnTo>
                    <a:pt x="0" y="1140846"/>
                  </a:lnTo>
                  <a:lnTo>
                    <a:pt x="0" y="317105"/>
                  </a:lnTo>
                  <a:lnTo>
                    <a:pt x="837902"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4827" tIns="348776" rIns="314827" bIns="348776" numCol="1" spcCol="1270" anchor="ctr" anchorCtr="0">
              <a:noAutofit/>
            </a:bodyPr>
            <a:lstStyle/>
            <a:p>
              <a:pPr lvl="0" algn="ctr" defTabSz="1022350">
                <a:lnSpc>
                  <a:spcPct val="90000"/>
                </a:lnSpc>
                <a:spcBef>
                  <a:spcPct val="0"/>
                </a:spcBef>
                <a:spcAft>
                  <a:spcPct val="35000"/>
                </a:spcAft>
              </a:pPr>
              <a:r>
                <a:rPr lang="es-ES" sz="2000" b="1" kern="1200" dirty="0"/>
                <a:t>Ley 9 de 1979</a:t>
              </a:r>
            </a:p>
          </p:txBody>
        </p:sp>
        <p:sp>
          <p:nvSpPr>
            <p:cNvPr id="19" name="Forma libre 18"/>
            <p:cNvSpPr/>
            <p:nvPr/>
          </p:nvSpPr>
          <p:spPr>
            <a:xfrm>
              <a:off x="7242250" y="1938017"/>
              <a:ext cx="1870198" cy="1005482"/>
            </a:xfrm>
            <a:custGeom>
              <a:avLst/>
              <a:gdLst>
                <a:gd name="connsiteX0" fmla="*/ 0 w 1870198"/>
                <a:gd name="connsiteY0" fmla="*/ 0 h 1005482"/>
                <a:gd name="connsiteX1" fmla="*/ 1870198 w 1870198"/>
                <a:gd name="connsiteY1" fmla="*/ 0 h 1005482"/>
                <a:gd name="connsiteX2" fmla="*/ 1870198 w 1870198"/>
                <a:gd name="connsiteY2" fmla="*/ 1005482 h 1005482"/>
                <a:gd name="connsiteX3" fmla="*/ 0 w 1870198"/>
                <a:gd name="connsiteY3" fmla="*/ 1005482 h 1005482"/>
                <a:gd name="connsiteX4" fmla="*/ 0 w 1870198"/>
                <a:gd name="connsiteY4" fmla="*/ 0 h 10054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0198" h="1005482">
                  <a:moveTo>
                    <a:pt x="0" y="0"/>
                  </a:moveTo>
                  <a:lnTo>
                    <a:pt x="1870198" y="0"/>
                  </a:lnTo>
                  <a:lnTo>
                    <a:pt x="1870198" y="1005482"/>
                  </a:lnTo>
                  <a:lnTo>
                    <a:pt x="0" y="100548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endParaRPr lang="es-ES" sz="3600" kern="1200"/>
            </a:p>
          </p:txBody>
        </p:sp>
        <p:sp>
          <p:nvSpPr>
            <p:cNvPr id="20" name="Forma libre 19"/>
            <p:cNvSpPr/>
            <p:nvPr/>
          </p:nvSpPr>
          <p:spPr>
            <a:xfrm>
              <a:off x="4165472" y="1602856"/>
              <a:ext cx="1457950" cy="1675804"/>
            </a:xfrm>
            <a:custGeom>
              <a:avLst/>
              <a:gdLst>
                <a:gd name="connsiteX0" fmla="*/ 0 w 1675804"/>
                <a:gd name="connsiteY0" fmla="*/ 728975 h 1457950"/>
                <a:gd name="connsiteX1" fmla="*/ 364488 w 1675804"/>
                <a:gd name="connsiteY1" fmla="*/ 0 h 1457950"/>
                <a:gd name="connsiteX2" fmla="*/ 1311317 w 1675804"/>
                <a:gd name="connsiteY2" fmla="*/ 0 h 1457950"/>
                <a:gd name="connsiteX3" fmla="*/ 1675804 w 1675804"/>
                <a:gd name="connsiteY3" fmla="*/ 728975 h 1457950"/>
                <a:gd name="connsiteX4" fmla="*/ 1311317 w 1675804"/>
                <a:gd name="connsiteY4" fmla="*/ 1457950 h 1457950"/>
                <a:gd name="connsiteX5" fmla="*/ 364488 w 1675804"/>
                <a:gd name="connsiteY5" fmla="*/ 1457950 h 1457950"/>
                <a:gd name="connsiteX6" fmla="*/ 0 w 1675804"/>
                <a:gd name="connsiteY6" fmla="*/ 728975 h 145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5804" h="1457950">
                  <a:moveTo>
                    <a:pt x="837902" y="0"/>
                  </a:moveTo>
                  <a:lnTo>
                    <a:pt x="1675804" y="317105"/>
                  </a:lnTo>
                  <a:lnTo>
                    <a:pt x="1675804" y="1140846"/>
                  </a:lnTo>
                  <a:lnTo>
                    <a:pt x="837902" y="1457950"/>
                  </a:lnTo>
                  <a:lnTo>
                    <a:pt x="0" y="1140846"/>
                  </a:lnTo>
                  <a:lnTo>
                    <a:pt x="0" y="317105"/>
                  </a:lnTo>
                  <a:lnTo>
                    <a:pt x="837902"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197" tIns="261146" rIns="227197" bIns="261146" numCol="1" spcCol="1270" anchor="ctr" anchorCtr="0">
              <a:noAutofit/>
            </a:bodyPr>
            <a:lstStyle/>
            <a:p>
              <a:pPr lvl="0" algn="ctr" defTabSz="1600200">
                <a:lnSpc>
                  <a:spcPct val="90000"/>
                </a:lnSpc>
                <a:spcBef>
                  <a:spcPct val="0"/>
                </a:spcBef>
                <a:spcAft>
                  <a:spcPct val="35000"/>
                </a:spcAft>
              </a:pPr>
              <a:r>
                <a:rPr lang="es-ES" sz="2000" b="1" kern="1200" dirty="0"/>
                <a:t>Ley 1562 de 2012</a:t>
              </a:r>
            </a:p>
          </p:txBody>
        </p:sp>
        <p:sp>
          <p:nvSpPr>
            <p:cNvPr id="21" name="Forma libre 20"/>
            <p:cNvSpPr/>
            <p:nvPr/>
          </p:nvSpPr>
          <p:spPr>
            <a:xfrm>
              <a:off x="4831394" y="3025278"/>
              <a:ext cx="1657089" cy="1675804"/>
            </a:xfrm>
            <a:custGeom>
              <a:avLst/>
              <a:gdLst>
                <a:gd name="connsiteX0" fmla="*/ 0 w 1675804"/>
                <a:gd name="connsiteY0" fmla="*/ 728975 h 1457950"/>
                <a:gd name="connsiteX1" fmla="*/ 364488 w 1675804"/>
                <a:gd name="connsiteY1" fmla="*/ 0 h 1457950"/>
                <a:gd name="connsiteX2" fmla="*/ 1311317 w 1675804"/>
                <a:gd name="connsiteY2" fmla="*/ 0 h 1457950"/>
                <a:gd name="connsiteX3" fmla="*/ 1675804 w 1675804"/>
                <a:gd name="connsiteY3" fmla="*/ 728975 h 1457950"/>
                <a:gd name="connsiteX4" fmla="*/ 1311317 w 1675804"/>
                <a:gd name="connsiteY4" fmla="*/ 1457950 h 1457950"/>
                <a:gd name="connsiteX5" fmla="*/ 364488 w 1675804"/>
                <a:gd name="connsiteY5" fmla="*/ 1457950 h 1457950"/>
                <a:gd name="connsiteX6" fmla="*/ 0 w 1675804"/>
                <a:gd name="connsiteY6" fmla="*/ 728975 h 145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5804" h="1457950">
                  <a:moveTo>
                    <a:pt x="837902" y="0"/>
                  </a:moveTo>
                  <a:lnTo>
                    <a:pt x="1675804" y="317105"/>
                  </a:lnTo>
                  <a:lnTo>
                    <a:pt x="1675804" y="1140846"/>
                  </a:lnTo>
                  <a:lnTo>
                    <a:pt x="837902" y="1457950"/>
                  </a:lnTo>
                  <a:lnTo>
                    <a:pt x="0" y="1140846"/>
                  </a:lnTo>
                  <a:lnTo>
                    <a:pt x="0" y="317105"/>
                  </a:lnTo>
                  <a:lnTo>
                    <a:pt x="837902"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4827" tIns="348776" rIns="314827" bIns="348776" numCol="1" spcCol="1270" anchor="ctr" anchorCtr="0">
              <a:noAutofit/>
            </a:bodyPr>
            <a:lstStyle/>
            <a:p>
              <a:pPr lvl="0" algn="ctr" defTabSz="1022350">
                <a:lnSpc>
                  <a:spcPct val="90000"/>
                </a:lnSpc>
                <a:spcBef>
                  <a:spcPct val="0"/>
                </a:spcBef>
                <a:spcAft>
                  <a:spcPct val="35000"/>
                </a:spcAft>
              </a:pPr>
              <a:r>
                <a:rPr lang="es-ES" sz="2000" b="1" kern="1200" dirty="0"/>
                <a:t>Ley 55 de 1993</a:t>
              </a:r>
            </a:p>
          </p:txBody>
        </p:sp>
        <p:sp>
          <p:nvSpPr>
            <p:cNvPr id="23" name="Forma libre 22"/>
            <p:cNvSpPr/>
            <p:nvPr/>
          </p:nvSpPr>
          <p:spPr>
            <a:xfrm>
              <a:off x="3079551" y="3360440"/>
              <a:ext cx="1809869" cy="1005482"/>
            </a:xfrm>
            <a:custGeom>
              <a:avLst/>
              <a:gdLst>
                <a:gd name="connsiteX0" fmla="*/ 0 w 1809869"/>
                <a:gd name="connsiteY0" fmla="*/ 0 h 1005482"/>
                <a:gd name="connsiteX1" fmla="*/ 1809869 w 1809869"/>
                <a:gd name="connsiteY1" fmla="*/ 0 h 1005482"/>
                <a:gd name="connsiteX2" fmla="*/ 1809869 w 1809869"/>
                <a:gd name="connsiteY2" fmla="*/ 1005482 h 1005482"/>
                <a:gd name="connsiteX3" fmla="*/ 0 w 1809869"/>
                <a:gd name="connsiteY3" fmla="*/ 1005482 h 1005482"/>
                <a:gd name="connsiteX4" fmla="*/ 0 w 1809869"/>
                <a:gd name="connsiteY4" fmla="*/ 0 h 10054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869" h="1005482">
                  <a:moveTo>
                    <a:pt x="0" y="0"/>
                  </a:moveTo>
                  <a:lnTo>
                    <a:pt x="1809869" y="0"/>
                  </a:lnTo>
                  <a:lnTo>
                    <a:pt x="1809869" y="1005482"/>
                  </a:lnTo>
                  <a:lnTo>
                    <a:pt x="0" y="100548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160" tIns="137160" rIns="137160" bIns="137160" numCol="1" spcCol="1270" anchor="ctr" anchorCtr="0">
              <a:noAutofit/>
            </a:bodyPr>
            <a:lstStyle/>
            <a:p>
              <a:pPr lvl="0" algn="r" defTabSz="1600200">
                <a:lnSpc>
                  <a:spcPct val="90000"/>
                </a:lnSpc>
                <a:spcBef>
                  <a:spcPct val="0"/>
                </a:spcBef>
                <a:spcAft>
                  <a:spcPct val="35000"/>
                </a:spcAft>
              </a:pPr>
              <a:endParaRPr lang="es-ES" sz="3600" kern="1200"/>
            </a:p>
          </p:txBody>
        </p:sp>
        <p:sp>
          <p:nvSpPr>
            <p:cNvPr id="26" name="Forma libre 25"/>
            <p:cNvSpPr/>
            <p:nvPr/>
          </p:nvSpPr>
          <p:spPr>
            <a:xfrm>
              <a:off x="7242250" y="4782863"/>
              <a:ext cx="1870198" cy="1005482"/>
            </a:xfrm>
            <a:custGeom>
              <a:avLst/>
              <a:gdLst>
                <a:gd name="connsiteX0" fmla="*/ 0 w 1870198"/>
                <a:gd name="connsiteY0" fmla="*/ 0 h 1005482"/>
                <a:gd name="connsiteX1" fmla="*/ 1870198 w 1870198"/>
                <a:gd name="connsiteY1" fmla="*/ 0 h 1005482"/>
                <a:gd name="connsiteX2" fmla="*/ 1870198 w 1870198"/>
                <a:gd name="connsiteY2" fmla="*/ 1005482 h 1005482"/>
                <a:gd name="connsiteX3" fmla="*/ 0 w 1870198"/>
                <a:gd name="connsiteY3" fmla="*/ 1005482 h 1005482"/>
                <a:gd name="connsiteX4" fmla="*/ 0 w 1870198"/>
                <a:gd name="connsiteY4" fmla="*/ 0 h 10054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0198" h="1005482">
                  <a:moveTo>
                    <a:pt x="0" y="0"/>
                  </a:moveTo>
                  <a:lnTo>
                    <a:pt x="1870198" y="0"/>
                  </a:lnTo>
                  <a:lnTo>
                    <a:pt x="1870198" y="1005482"/>
                  </a:lnTo>
                  <a:lnTo>
                    <a:pt x="0" y="100548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endParaRPr lang="es-ES" sz="3600" kern="1200"/>
            </a:p>
          </p:txBody>
        </p:sp>
      </p:grpSp>
      <p:grpSp>
        <p:nvGrpSpPr>
          <p:cNvPr id="32" name="Grupo 31"/>
          <p:cNvGrpSpPr/>
          <p:nvPr/>
        </p:nvGrpSpPr>
        <p:grpSpPr>
          <a:xfrm>
            <a:off x="2904562" y="3916399"/>
            <a:ext cx="9788356" cy="4857165"/>
            <a:chOff x="-76826" y="879346"/>
            <a:chExt cx="9788356" cy="4857165"/>
          </a:xfrm>
        </p:grpSpPr>
        <p:sp>
          <p:nvSpPr>
            <p:cNvPr id="36" name="Forma libre 35"/>
            <p:cNvSpPr/>
            <p:nvPr/>
          </p:nvSpPr>
          <p:spPr>
            <a:xfrm>
              <a:off x="7469901" y="1121487"/>
              <a:ext cx="2241629" cy="1205177"/>
            </a:xfrm>
            <a:custGeom>
              <a:avLst/>
              <a:gdLst>
                <a:gd name="connsiteX0" fmla="*/ 0 w 2241629"/>
                <a:gd name="connsiteY0" fmla="*/ 0 h 1205177"/>
                <a:gd name="connsiteX1" fmla="*/ 2241629 w 2241629"/>
                <a:gd name="connsiteY1" fmla="*/ 0 h 1205177"/>
                <a:gd name="connsiteX2" fmla="*/ 2241629 w 2241629"/>
                <a:gd name="connsiteY2" fmla="*/ 1205177 h 1205177"/>
                <a:gd name="connsiteX3" fmla="*/ 0 w 2241629"/>
                <a:gd name="connsiteY3" fmla="*/ 1205177 h 1205177"/>
                <a:gd name="connsiteX4" fmla="*/ 0 w 2241629"/>
                <a:gd name="connsiteY4" fmla="*/ 0 h 1205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1629" h="1205177">
                  <a:moveTo>
                    <a:pt x="0" y="0"/>
                  </a:moveTo>
                  <a:lnTo>
                    <a:pt x="2241629" y="0"/>
                  </a:lnTo>
                  <a:lnTo>
                    <a:pt x="2241629" y="1205177"/>
                  </a:lnTo>
                  <a:lnTo>
                    <a:pt x="0" y="12051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endParaRPr lang="es-ES" sz="3600" kern="1200"/>
            </a:p>
          </p:txBody>
        </p:sp>
        <p:sp>
          <p:nvSpPr>
            <p:cNvPr id="40" name="Forma libre 39"/>
            <p:cNvSpPr/>
            <p:nvPr/>
          </p:nvSpPr>
          <p:spPr>
            <a:xfrm>
              <a:off x="2480468" y="2826410"/>
              <a:ext cx="2169318" cy="1205177"/>
            </a:xfrm>
            <a:custGeom>
              <a:avLst/>
              <a:gdLst>
                <a:gd name="connsiteX0" fmla="*/ 0 w 2169318"/>
                <a:gd name="connsiteY0" fmla="*/ 0 h 1205177"/>
                <a:gd name="connsiteX1" fmla="*/ 2169318 w 2169318"/>
                <a:gd name="connsiteY1" fmla="*/ 0 h 1205177"/>
                <a:gd name="connsiteX2" fmla="*/ 2169318 w 2169318"/>
                <a:gd name="connsiteY2" fmla="*/ 1205177 h 1205177"/>
                <a:gd name="connsiteX3" fmla="*/ 0 w 2169318"/>
                <a:gd name="connsiteY3" fmla="*/ 1205177 h 1205177"/>
                <a:gd name="connsiteX4" fmla="*/ 0 w 2169318"/>
                <a:gd name="connsiteY4" fmla="*/ 0 h 1205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318" h="1205177">
                  <a:moveTo>
                    <a:pt x="0" y="0"/>
                  </a:moveTo>
                  <a:lnTo>
                    <a:pt x="2169318" y="0"/>
                  </a:lnTo>
                  <a:lnTo>
                    <a:pt x="2169318" y="1205177"/>
                  </a:lnTo>
                  <a:lnTo>
                    <a:pt x="0" y="12051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160" tIns="137160" rIns="137160" bIns="137160" numCol="1" spcCol="1270" anchor="ctr" anchorCtr="0">
              <a:noAutofit/>
            </a:bodyPr>
            <a:lstStyle/>
            <a:p>
              <a:pPr lvl="0" algn="r" defTabSz="1600200">
                <a:lnSpc>
                  <a:spcPct val="90000"/>
                </a:lnSpc>
                <a:spcBef>
                  <a:spcPct val="0"/>
                </a:spcBef>
                <a:spcAft>
                  <a:spcPct val="35000"/>
                </a:spcAft>
              </a:pPr>
              <a:endParaRPr lang="es-ES" sz="3600" kern="1200"/>
            </a:p>
          </p:txBody>
        </p:sp>
        <p:sp>
          <p:nvSpPr>
            <p:cNvPr id="41" name="Forma libre 40"/>
            <p:cNvSpPr/>
            <p:nvPr/>
          </p:nvSpPr>
          <p:spPr>
            <a:xfrm>
              <a:off x="-76826" y="1835133"/>
              <a:ext cx="2370503" cy="1155509"/>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r>
                <a:rPr lang="es-ES" sz="2000" b="1" kern="1200" dirty="0"/>
                <a:t>Decreto 1477 de 2014</a:t>
              </a:r>
            </a:p>
          </p:txBody>
        </p:sp>
        <p:sp>
          <p:nvSpPr>
            <p:cNvPr id="42" name="Forma libre 41"/>
            <p:cNvSpPr/>
            <p:nvPr/>
          </p:nvSpPr>
          <p:spPr>
            <a:xfrm>
              <a:off x="2333782" y="1819044"/>
              <a:ext cx="2238931" cy="1179554"/>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9000" tIns="419691" rIns="379000" bIns="419691" numCol="1" spcCol="1270" anchor="ctr" anchorCtr="0">
              <a:noAutofit/>
            </a:bodyPr>
            <a:lstStyle/>
            <a:p>
              <a:pPr lvl="0" algn="ctr" defTabSz="1244600">
                <a:lnSpc>
                  <a:spcPct val="90000"/>
                </a:lnSpc>
                <a:spcBef>
                  <a:spcPct val="0"/>
                </a:spcBef>
                <a:spcAft>
                  <a:spcPct val="35000"/>
                </a:spcAft>
              </a:pPr>
              <a:r>
                <a:rPr lang="es-ES" sz="2000" b="1" kern="1200" dirty="0"/>
                <a:t>Decreto 0312 de 2019</a:t>
              </a:r>
            </a:p>
          </p:txBody>
        </p:sp>
        <p:sp>
          <p:nvSpPr>
            <p:cNvPr id="43" name="Forma libre 42"/>
            <p:cNvSpPr/>
            <p:nvPr/>
          </p:nvSpPr>
          <p:spPr>
            <a:xfrm>
              <a:off x="7469901" y="4531334"/>
              <a:ext cx="2241629" cy="1205177"/>
            </a:xfrm>
            <a:custGeom>
              <a:avLst/>
              <a:gdLst>
                <a:gd name="connsiteX0" fmla="*/ 0 w 2241629"/>
                <a:gd name="connsiteY0" fmla="*/ 0 h 1205177"/>
                <a:gd name="connsiteX1" fmla="*/ 2241629 w 2241629"/>
                <a:gd name="connsiteY1" fmla="*/ 0 h 1205177"/>
                <a:gd name="connsiteX2" fmla="*/ 2241629 w 2241629"/>
                <a:gd name="connsiteY2" fmla="*/ 1205177 h 1205177"/>
                <a:gd name="connsiteX3" fmla="*/ 0 w 2241629"/>
                <a:gd name="connsiteY3" fmla="*/ 1205177 h 1205177"/>
                <a:gd name="connsiteX4" fmla="*/ 0 w 2241629"/>
                <a:gd name="connsiteY4" fmla="*/ 0 h 1205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1629" h="1205177">
                  <a:moveTo>
                    <a:pt x="0" y="0"/>
                  </a:moveTo>
                  <a:lnTo>
                    <a:pt x="2241629" y="0"/>
                  </a:lnTo>
                  <a:lnTo>
                    <a:pt x="2241629" y="1205177"/>
                  </a:lnTo>
                  <a:lnTo>
                    <a:pt x="0" y="12051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endParaRPr lang="es-ES" sz="3600" kern="1200"/>
            </a:p>
          </p:txBody>
        </p:sp>
        <p:sp>
          <p:nvSpPr>
            <p:cNvPr id="38" name="Forma libre 37"/>
            <p:cNvSpPr/>
            <p:nvPr/>
          </p:nvSpPr>
          <p:spPr>
            <a:xfrm>
              <a:off x="3389627" y="880074"/>
              <a:ext cx="1995489" cy="116155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r>
                <a:rPr lang="es-ES" sz="2000" b="1" kern="1200" dirty="0"/>
                <a:t>Decreto1443 de 2004</a:t>
              </a:r>
            </a:p>
          </p:txBody>
        </p:sp>
        <p:sp>
          <p:nvSpPr>
            <p:cNvPr id="39" name="Forma libre 38"/>
            <p:cNvSpPr/>
            <p:nvPr/>
          </p:nvSpPr>
          <p:spPr>
            <a:xfrm>
              <a:off x="1108426" y="879346"/>
              <a:ext cx="2230898" cy="114676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9000" tIns="419691" rIns="379000" bIns="419691" numCol="1" spcCol="1270" anchor="ctr" anchorCtr="0">
              <a:noAutofit/>
            </a:bodyPr>
            <a:lstStyle/>
            <a:p>
              <a:pPr lvl="0" algn="ctr" defTabSz="1244600">
                <a:lnSpc>
                  <a:spcPct val="90000"/>
                </a:lnSpc>
                <a:spcBef>
                  <a:spcPct val="0"/>
                </a:spcBef>
                <a:spcAft>
                  <a:spcPct val="35000"/>
                </a:spcAft>
              </a:pPr>
              <a:r>
                <a:rPr lang="es-ES" sz="2000" b="1" kern="1200" dirty="0"/>
                <a:t>Decreto 1072 de 2015</a:t>
              </a:r>
            </a:p>
          </p:txBody>
        </p:sp>
      </p:grpSp>
      <p:sp>
        <p:nvSpPr>
          <p:cNvPr id="45" name="CuadroTexto 44">
            <a:extLst>
              <a:ext uri="{FF2B5EF4-FFF2-40B4-BE49-F238E27FC236}">
                <a16:creationId xmlns:a16="http://schemas.microsoft.com/office/drawing/2014/main" id="{88A507AF-CE37-0D75-D4E4-13E222BE428F}"/>
              </a:ext>
            </a:extLst>
          </p:cNvPr>
          <p:cNvSpPr txBox="1"/>
          <p:nvPr/>
        </p:nvSpPr>
        <p:spPr>
          <a:xfrm>
            <a:off x="5561942" y="3290573"/>
            <a:ext cx="1409076" cy="400110"/>
          </a:xfrm>
          <a:prstGeom prst="rect">
            <a:avLst/>
          </a:prstGeom>
          <a:solidFill>
            <a:schemeClr val="bg1">
              <a:lumMod val="95000"/>
            </a:schemeClr>
          </a:solidFill>
        </p:spPr>
        <p:txBody>
          <a:bodyPr wrap="square" rtlCol="0">
            <a:spAutoFit/>
          </a:bodyPr>
          <a:lstStyle/>
          <a:p>
            <a:pPr algn="ctr"/>
            <a:r>
              <a:rPr lang="es-CO" sz="2000" b="1" dirty="0"/>
              <a:t>Decretos</a:t>
            </a:r>
          </a:p>
        </p:txBody>
      </p:sp>
      <p:sp>
        <p:nvSpPr>
          <p:cNvPr id="46" name="Forma libre 45"/>
          <p:cNvSpPr/>
          <p:nvPr/>
        </p:nvSpPr>
        <p:spPr>
          <a:xfrm>
            <a:off x="6909393" y="1001375"/>
            <a:ext cx="1786383" cy="1517602"/>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320" tIns="313011" rIns="272320" bIns="313011" numCol="1" spcCol="1270" anchor="ctr" anchorCtr="0">
            <a:noAutofit/>
          </a:bodyPr>
          <a:lstStyle/>
          <a:p>
            <a:pPr lvl="0" algn="ctr" defTabSz="1600200">
              <a:lnSpc>
                <a:spcPct val="90000"/>
              </a:lnSpc>
              <a:spcBef>
                <a:spcPct val="0"/>
              </a:spcBef>
              <a:spcAft>
                <a:spcPct val="35000"/>
              </a:spcAft>
            </a:pPr>
            <a:r>
              <a:rPr lang="es-ES" b="1" kern="1200" dirty="0"/>
              <a:t>Resolución 773 de 2021</a:t>
            </a:r>
          </a:p>
        </p:txBody>
      </p:sp>
      <p:sp>
        <p:nvSpPr>
          <p:cNvPr id="47" name="CuadroTexto 46">
            <a:extLst>
              <a:ext uri="{FF2B5EF4-FFF2-40B4-BE49-F238E27FC236}">
                <a16:creationId xmlns:a16="http://schemas.microsoft.com/office/drawing/2014/main" id="{88A507AF-CE37-0D75-D4E4-13E222BE428F}"/>
              </a:ext>
            </a:extLst>
          </p:cNvPr>
          <p:cNvSpPr txBox="1"/>
          <p:nvPr/>
        </p:nvSpPr>
        <p:spPr>
          <a:xfrm>
            <a:off x="7094202" y="362374"/>
            <a:ext cx="1409076" cy="400110"/>
          </a:xfrm>
          <a:prstGeom prst="rect">
            <a:avLst/>
          </a:prstGeom>
          <a:solidFill>
            <a:schemeClr val="bg1">
              <a:lumMod val="95000"/>
            </a:schemeClr>
          </a:solidFill>
        </p:spPr>
        <p:txBody>
          <a:bodyPr wrap="square" rtlCol="0">
            <a:spAutoFit/>
          </a:bodyPr>
          <a:lstStyle/>
          <a:p>
            <a:pPr algn="ctr"/>
            <a:r>
              <a:rPr lang="es-CO" sz="2000" b="1" dirty="0"/>
              <a:t>Resolución</a:t>
            </a:r>
          </a:p>
        </p:txBody>
      </p:sp>
    </p:spTree>
    <p:extLst>
      <p:ext uri="{BB962C8B-B14F-4D97-AF65-F5344CB8AC3E}">
        <p14:creationId xmlns:p14="http://schemas.microsoft.com/office/powerpoint/2010/main" val="3835241126"/>
      </p:ext>
    </p:extLst>
  </p:cSld>
  <p:clrMapOvr>
    <a:masterClrMapping/>
  </p:clrMapOvr>
</p:sld>
</file>

<file path=ppt/theme/theme1.xml><?xml version="1.0" encoding="utf-8"?>
<a:theme xmlns:a="http://schemas.openxmlformats.org/drawingml/2006/main" name="Planitlla PowerPoint 2018 UNIAJ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7AC3803B88A8E649BCA03CD904EDE598" ma:contentTypeVersion="4" ma:contentTypeDescription="Crear nuevo documento." ma:contentTypeScope="" ma:versionID="a37749d3e4e79c8a05a3a122f5cd7ff0">
  <xsd:schema xmlns:xsd="http://www.w3.org/2001/XMLSchema" xmlns:xs="http://www.w3.org/2001/XMLSchema" xmlns:p="http://schemas.microsoft.com/office/2006/metadata/properties" xmlns:ns2="1c4ca19f-61ee-45af-ab5b-e54bbd191595" targetNamespace="http://schemas.microsoft.com/office/2006/metadata/properties" ma:root="true" ma:fieldsID="fd744345f89a8618b831b9c46071fd2d" ns2:_="">
    <xsd:import namespace="1c4ca19f-61ee-45af-ab5b-e54bbd19159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4ca19f-61ee-45af-ab5b-e54bbd1915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F20CBBF-E9EB-41BE-B27C-6F212C0A928C}">
  <ds:schemaRefs>
    <ds:schemaRef ds:uri="http://schemas.microsoft.com/sharepoint/v3/contenttype/forms"/>
  </ds:schemaRefs>
</ds:datastoreItem>
</file>

<file path=customXml/itemProps2.xml><?xml version="1.0" encoding="utf-8"?>
<ds:datastoreItem xmlns:ds="http://schemas.openxmlformats.org/officeDocument/2006/customXml" ds:itemID="{8DE6585C-43E0-4C25-92E7-FCCB2FC92CB1}">
  <ds:schemaRefs>
    <ds:schemaRef ds:uri="http://schemas.microsoft.com/office/2006/metadata/contentType"/>
    <ds:schemaRef ds:uri="http://schemas.microsoft.com/office/2006/metadata/properties/metaAttributes"/>
    <ds:schemaRef ds:uri="http://www.w3.org/2000/xmlns/"/>
    <ds:schemaRef ds:uri="http://www.w3.org/2001/XMLSchema"/>
    <ds:schemaRef ds:uri="1c4ca19f-61ee-45af-ab5b-e54bbd191595"/>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BC26A11-9325-43CD-879E-F6F69037E7B8}">
  <ds:schemaRefs>
    <ds:schemaRef ds:uri="1c4ca19f-61ee-45af-ab5b-e54bbd191595"/>
    <ds:schemaRef ds:uri="http://schemas.openxmlformats.org/package/2006/metadata/core-properties"/>
    <ds:schemaRef ds:uri="http://purl.org/dc/elements/1.1/"/>
    <ds:schemaRef ds:uri="http://schemas.microsoft.com/office/2006/documentManagement/types"/>
    <ds:schemaRef ds:uri="http://purl.org/dc/dcmitype/"/>
    <ds:schemaRef ds:uri="http://purl.org/dc/terms/"/>
    <ds:schemaRef ds:uri="http://schemas.microsoft.com/office/2006/metadata/properties"/>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3765</TotalTime>
  <Words>3306</Words>
  <Application>Microsoft Office PowerPoint</Application>
  <PresentationFormat>Panorámica</PresentationFormat>
  <Paragraphs>189</Paragraphs>
  <Slides>24</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24</vt:i4>
      </vt:variant>
    </vt:vector>
  </HeadingPairs>
  <TitlesOfParts>
    <vt:vector size="29" baseType="lpstr">
      <vt:lpstr>Arial</vt:lpstr>
      <vt:lpstr>Calibri</vt:lpstr>
      <vt:lpstr>Times New Roman</vt:lpstr>
      <vt:lpstr>Wingdings</vt:lpstr>
      <vt:lpstr>Planitlla PowerPoint 2018 UNIAJC</vt:lpstr>
      <vt:lpstr>Presentación de PowerPoint</vt:lpstr>
      <vt:lpstr>CONDICIONES SEGURAS EN EL ALMACENAMIENTO Y MANIPULACIÓN DE SUSTANCIAS QUIMICAS EN LA CORPORACIÓN CLUB CAMPESTRE FARALLONES DE CALI EN EL AÑO 2022 </vt:lpstr>
      <vt:lpstr>Planteamiento del problema</vt:lpstr>
      <vt:lpstr>Pregunta problema</vt:lpstr>
      <vt:lpstr>Objetivos</vt:lpstr>
      <vt:lpstr>Presentación de PowerPoint</vt:lpstr>
      <vt:lpstr>Presentación de PowerPoint</vt:lpstr>
      <vt:lpstr>Antecedentes</vt:lpstr>
      <vt:lpstr>Marco Legal</vt:lpstr>
      <vt:lpstr>Metodología </vt:lpstr>
      <vt:lpstr>Metodología </vt:lpstr>
      <vt:lpstr>Resultados  </vt:lpstr>
      <vt:lpstr>Resultados  </vt:lpstr>
      <vt:lpstr>Resultados  </vt:lpstr>
      <vt:lpstr>Resultados  </vt:lpstr>
      <vt:lpstr>Resultados  </vt:lpstr>
      <vt:lpstr>Resultados  </vt:lpstr>
      <vt:lpstr>Resultados  </vt:lpstr>
      <vt:lpstr>Presentación de PowerPoint</vt:lpstr>
      <vt:lpstr>Recomendaciones  </vt:lpstr>
      <vt:lpstr>Bibliografía </vt:lpstr>
      <vt:lpstr>Bibliografía </vt:lpstr>
      <vt:lpstr>Bibliografía </vt:lpstr>
      <vt:lpstr>Bibliografía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IVAN DARIO</dc:creator>
  <cp:lastModifiedBy>Salud Ocupacional</cp:lastModifiedBy>
  <cp:revision>100</cp:revision>
  <dcterms:modified xsi:type="dcterms:W3CDTF">2023-06-22T15:36:43Z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0x0101007AC3803B88A8E649BCA03CD904EDE598</vt:lpwstr>
  </property>
</Properties>
</file>