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6" r:id="rId4"/>
    <p:sldId id="258" r:id="rId5"/>
    <p:sldId id="262" r:id="rId6"/>
    <p:sldId id="266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59" r:id="rId20"/>
    <p:sldId id="260" r:id="rId21"/>
    <p:sldId id="261" r:id="rId2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48" autoAdjust="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F2A61-01D3-4019-9FFF-E1E3302F9482}" type="datetimeFigureOut">
              <a:rPr lang="es-CO" smtClean="0"/>
              <a:t>21/03/2018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BBEA0-61AE-4A04-A4DC-1833FCD7C2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3743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BBEA0-61AE-4A04-A4DC-1833FCD7C2A6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804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BBEA0-61AE-4A04-A4DC-1833FCD7C2A6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795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476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379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690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34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17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16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46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173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65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984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919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1C05A-7D80-8243-B1ED-5205C7490512}" type="datetimeFigureOut">
              <a:rPr lang="es-ES" smtClean="0"/>
              <a:t>21/03/2018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4B187-6897-9646-8DC9-40B5EB36C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279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47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0751" y="5498732"/>
            <a:ext cx="6660220" cy="926086"/>
          </a:xfrm>
        </p:spPr>
        <p:txBody>
          <a:bodyPr>
            <a:noAutofit/>
          </a:bodyPr>
          <a:lstStyle/>
          <a:p>
            <a:pPr algn="just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Fuente: https://www.researchgate.net/profile/Cesar_Hernandez_Espitia/publication/318103216_Diseno_y_construccion_de_un_animatronico_de_movimiento_facial_Mime-Face/links/59599217458515ea4c62c79d/Diseno-y-construccion-de-un-animatronico-de-movimiento-facial-Mime-Face.pdf</a:t>
            </a:r>
            <a:endParaRPr lang="es-ES" sz="1200" b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Universidad San Buenaventura de Bogotá.</a:t>
            </a:r>
          </a:p>
          <a:p>
            <a:pPr marL="0" indent="0">
              <a:buNone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Ejemplo: se realizó el </a:t>
            </a:r>
            <a:r>
              <a:rPr lang="es-CO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diseño y construcción de un animatrónico facial, MIME FACE </a:t>
            </a: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DA44F5D-CFAA-426F-9CAA-74B0EF2596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841" y="3077913"/>
            <a:ext cx="1688125" cy="244333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3FFDB82-C171-4757-AF3B-0A7B4DCB09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786" y="3077913"/>
            <a:ext cx="3870421" cy="157497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B88E67E-22B5-46C5-832D-951A210C88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3028" y="3077913"/>
            <a:ext cx="2270131" cy="245094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44BDFF5F-44E0-4652-95CD-9DE75BC2CD7F}"/>
              </a:ext>
            </a:extLst>
          </p:cNvPr>
          <p:cNvSpPr txBox="1">
            <a:spLocks/>
          </p:cNvSpPr>
          <p:nvPr/>
        </p:nvSpPr>
        <p:spPr>
          <a:xfrm>
            <a:off x="609600" y="344232"/>
            <a:ext cx="6660220" cy="92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>
                <a:solidFill>
                  <a:srgbClr val="404040"/>
                </a:solidFill>
                <a:latin typeface="Arial"/>
                <a:cs typeface="Arial"/>
              </a:rPr>
              <a:t>Animatrónicos en otros campos</a:t>
            </a:r>
            <a:endParaRPr lang="es-ES" sz="3600" b="1" dirty="0">
              <a:solidFill>
                <a:srgbClr val="40404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194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Animatrónico Didáctico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Semillero de investigación SIMEC</a:t>
            </a:r>
          </a:p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Idealización del animatrónico didáctico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45D8C6-477D-45C9-8017-A35B00F10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14" y="3026424"/>
            <a:ext cx="3432345" cy="334699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E6AF418-443E-43BE-A84F-6162E85C94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979879" y="3026425"/>
            <a:ext cx="3221501" cy="334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61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Mecanismos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Mecanismo parpados</a:t>
            </a:r>
          </a:p>
          <a:p>
            <a:pPr>
              <a:buFont typeface="Wingdings" panose="05000000000000000000" pitchFamily="2" charset="2"/>
              <a:buChar char="v"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C927FA-066B-4215-B30C-2620AB8CA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00" y="2262948"/>
            <a:ext cx="3876500" cy="194170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D5520E1-269E-496B-82EE-066196612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642" y="4204653"/>
            <a:ext cx="3814858" cy="164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36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Mecanismos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Mecanismo de la mandíbula 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F9D57F6-4012-4DEA-94C6-628515A68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2" y="2139860"/>
            <a:ext cx="3734437" cy="188015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D10B0E7-0823-4797-9A44-DA2D01983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245" y="2139861"/>
            <a:ext cx="3573192" cy="23624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4C926B5-2D16-41FF-B358-BB17E552A0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563" y="4282977"/>
            <a:ext cx="3573192" cy="188015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3601AFE-19DA-48AA-A6A0-0DCBA382E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4308" y="4483540"/>
            <a:ext cx="3865199" cy="15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44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Mecanismos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Mecanismo ojos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57D5048-0F6E-45A4-A291-820879295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372" y="2064705"/>
            <a:ext cx="3639627" cy="179847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FBC351E-A768-4F33-8277-610711C4B75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585" y="3291840"/>
            <a:ext cx="3639628" cy="2834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5312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Mecanismos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Mecanismo del cuello.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158BBC-0117-42FD-A76E-0B5E803BEE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0492" y="2290150"/>
            <a:ext cx="4543865" cy="393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30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Mecanismos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Mecanismo para las cejas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A146B7A-4E64-4F04-9025-23D0A3E7BDE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6" y="2222695"/>
            <a:ext cx="4867422" cy="3903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080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PROGRAMACION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6B2AC7-A7AE-4C07-A4F2-5F2995C2E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9621"/>
            <a:ext cx="9144000" cy="426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408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 fontScale="90000"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Expresiones del animatrónico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142E2AC-87EB-46BA-A2CF-0C1D09E81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835496"/>
              </p:ext>
            </p:extLst>
          </p:nvPr>
        </p:nvGraphicFramePr>
        <p:xfrm>
          <a:off x="1524000" y="1396999"/>
          <a:ext cx="6096000" cy="472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4240513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01648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94522424"/>
                    </a:ext>
                  </a:extLst>
                </a:gridCol>
              </a:tblGrid>
              <a:tr h="2364582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418697"/>
                  </a:ext>
                </a:extLst>
              </a:tr>
              <a:tr h="2364582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861731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3B2C843D-A2EB-4AE6-9D1E-874DB37C32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396998"/>
            <a:ext cx="2006991" cy="240969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B5253F4-DB4B-42FE-9C2D-F806642EAF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0991" y="1396997"/>
            <a:ext cx="2006990" cy="240969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34730A1-C00E-4740-9574-35D4AB443D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981" y="1396997"/>
            <a:ext cx="2082019" cy="240969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6E8BA6F-1C3D-4785-B0F6-1B1D45B1662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2206" y="3830450"/>
            <a:ext cx="1998785" cy="229571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E6DBDD2-7FEF-4779-A197-D7AE64641FA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8"/>
          <a:stretch/>
        </p:blipFill>
        <p:spPr>
          <a:xfrm>
            <a:off x="3539197" y="3806690"/>
            <a:ext cx="1998784" cy="231947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095B35B-E908-4EE4-A9DF-5C227EF1E61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982" y="3830449"/>
            <a:ext cx="2073812" cy="229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19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17006"/>
            <a:ext cx="2525151" cy="1201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>
                <a:latin typeface="Arial"/>
                <a:cs typeface="Arial"/>
              </a:rPr>
              <a:t>Impactos esperados.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AE3F6221-245F-423D-8EC9-57BC0FB311C0}"/>
              </a:ext>
            </a:extLst>
          </p:cNvPr>
          <p:cNvSpPr txBox="1">
            <a:spLocks/>
          </p:cNvSpPr>
          <p:nvPr/>
        </p:nvSpPr>
        <p:spPr>
          <a:xfrm>
            <a:off x="4572000" y="1674055"/>
            <a:ext cx="3671668" cy="482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600" dirty="0">
                <a:latin typeface="Arial"/>
                <a:cs typeface="Arial"/>
              </a:rPr>
              <a:t>El animatrónico al ser didáctico permitirá que los estudiantes practiquen y demuestres sus conocimientos a la hora de programar y crear mecanismos</a:t>
            </a:r>
          </a:p>
        </p:txBody>
      </p:sp>
    </p:spTree>
    <p:extLst>
      <p:ext uri="{BB962C8B-B14F-4D97-AF65-F5344CB8AC3E}">
        <p14:creationId xmlns:p14="http://schemas.microsoft.com/office/powerpoint/2010/main" val="189945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15186"/>
            <a:ext cx="8229600" cy="5391144"/>
          </a:xfrm>
        </p:spPr>
        <p:txBody>
          <a:bodyPr/>
          <a:lstStyle/>
          <a:p>
            <a:r>
              <a:rPr lang="es-CO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Desarrollo de un Animatrónico con fines educativos en la Institución Universitaria Antonio José Camacho 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7684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3186678" y="394902"/>
            <a:ext cx="3080133" cy="1074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>
                <a:latin typeface="Arial"/>
                <a:cs typeface="Arial"/>
              </a:rPr>
              <a:t>Conclusiones</a:t>
            </a:r>
            <a:endParaRPr lang="es-ES" sz="4000" b="1" dirty="0">
              <a:latin typeface="Arial"/>
              <a:cs typeface="Arial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ABB96D-1198-4187-9E09-21788DCCCF80}"/>
              </a:ext>
            </a:extLst>
          </p:cNvPr>
          <p:cNvSpPr txBox="1">
            <a:spLocks/>
          </p:cNvSpPr>
          <p:nvPr/>
        </p:nvSpPr>
        <p:spPr>
          <a:xfrm>
            <a:off x="787310" y="1469405"/>
            <a:ext cx="7878869" cy="5180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endParaRPr lang="es-ES" sz="1800" dirty="0"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CO" sz="2800" dirty="0">
                <a:latin typeface="Arial"/>
                <a:cs typeface="Arial"/>
              </a:rPr>
              <a:t>El desarrollo del animatrónico no solo podrá ser usado en aplicaciones temáticas o de entretenimiento sino para el campo de la educación.</a:t>
            </a:r>
          </a:p>
          <a:p>
            <a:pPr>
              <a:buFont typeface="Wingdings" panose="05000000000000000000" pitchFamily="2" charset="2"/>
              <a:buChar char="v"/>
            </a:pPr>
            <a:endParaRPr lang="es-CO" sz="2800" dirty="0"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CO" sz="2800" dirty="0">
                <a:latin typeface="Arial"/>
                <a:cs typeface="Arial"/>
              </a:rPr>
              <a:t>El desarrollo del animatrónico como elemento didáctico permitirá a los estudiantes aprender significativamente los conceptos teóricos vistos en el aula.</a:t>
            </a:r>
          </a:p>
          <a:p>
            <a:pPr>
              <a:buFont typeface="Wingdings" panose="05000000000000000000" pitchFamily="2" charset="2"/>
              <a:buChar char="v"/>
            </a:pPr>
            <a:endParaRPr lang="es-E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371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93877"/>
            <a:ext cx="7202626" cy="853323"/>
          </a:xfrm>
        </p:spPr>
        <p:txBody>
          <a:bodyPr numCol="2">
            <a:normAutofit/>
          </a:bodyPr>
          <a:lstStyle/>
          <a:p>
            <a:r>
              <a:rPr lang="es-ES" sz="2000" dirty="0">
                <a:latin typeface="Arial"/>
                <a:cs typeface="Arial"/>
              </a:rPr>
              <a:t>Muchas gracias por la atención prestada</a:t>
            </a:r>
          </a:p>
        </p:txBody>
      </p:sp>
    </p:spTree>
    <p:extLst>
      <p:ext uri="{BB962C8B-B14F-4D97-AF65-F5344CB8AC3E}">
        <p14:creationId xmlns:p14="http://schemas.microsoft.com/office/powerpoint/2010/main" val="201992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15186"/>
            <a:ext cx="8229600" cy="5391144"/>
          </a:xfrm>
        </p:spPr>
        <p:txBody>
          <a:bodyPr/>
          <a:lstStyle/>
          <a:p>
            <a:r>
              <a:rPr lang="es-CO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Integrantes:</a:t>
            </a:r>
            <a:b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Luis Einer Mosquera</a:t>
            </a:r>
            <a:b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David Salas Giraldo</a:t>
            </a:r>
            <a:b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b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Asesor:</a:t>
            </a:r>
            <a:b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Alberto José Echeverría</a:t>
            </a:r>
            <a:endParaRPr lang="es-ES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563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Planteamiento del problema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Carencia de interés en la área de tecnología en mecatrónica; el objetivo es atraer e incentivar nuevos </a:t>
            </a:r>
            <a:r>
              <a:rPr lang="es-E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jovenes</a:t>
            </a: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Falta de prototipos didácticos creados por estudiantes de la universidad, que permitan el entendimiento de mecanismos y programar fácilmente.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7428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Objetivos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General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Desarrollar un animatrónico con fines educativos para motivar el estudio de la robótica y la mecatrónica en la Institución Universitaria Antonio José Camacho.</a:t>
            </a:r>
          </a:p>
        </p:txBody>
      </p:sp>
    </p:spTree>
    <p:extLst>
      <p:ext uri="{BB962C8B-B14F-4D97-AF65-F5344CB8AC3E}">
        <p14:creationId xmlns:p14="http://schemas.microsoft.com/office/powerpoint/2010/main" val="300249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Objetivos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CO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Específicos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Idear los mecanismos de los movimientos faciales del animatrónico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Modelar en 3D el animatrónico a desarrollar.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Implementar servomotores para el control de movimiento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Construir el prototipo basado en el modelo 3D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Efectuar la programación en un microcontrolador para la manipulación de los servomotores que emulan los movimientos faciales.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01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Justificación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Que la institución sea reconocida por la calidad del programa de tecnología en mecatrónica para incentivar a nuevos jóvenes que quieran iniciar esta carrera.</a:t>
            </a:r>
          </a:p>
        </p:txBody>
      </p:sp>
    </p:spTree>
    <p:extLst>
      <p:ext uri="{BB962C8B-B14F-4D97-AF65-F5344CB8AC3E}">
        <p14:creationId xmlns:p14="http://schemas.microsoft.com/office/powerpoint/2010/main" val="230008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1832"/>
            <a:ext cx="6660220" cy="926086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404040"/>
                </a:solidFill>
                <a:latin typeface="Arial"/>
                <a:cs typeface="Arial"/>
              </a:rPr>
              <a:t>Alcances y limitaciones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/>
              <a:t>El animatrónico se limita a los movimientos de cuello y rostro</a:t>
            </a:r>
            <a:endParaRPr lang="es-CO" dirty="0"/>
          </a:p>
          <a:p>
            <a:pPr lvl="0"/>
            <a:r>
              <a:rPr lang="es-ES" dirty="0"/>
              <a:t>Los ojos y el cuello del animatrónico solo se giran horizontalmente.</a:t>
            </a:r>
            <a:endParaRPr lang="es-CO" dirty="0"/>
          </a:p>
          <a:p>
            <a:pPr lvl="0"/>
            <a:r>
              <a:rPr lang="es-ES" dirty="0"/>
              <a:t>Solo se utilizan potenciómetros y pulsadores para operar los servomotores.</a:t>
            </a:r>
            <a:endParaRPr lang="es-CO" dirty="0"/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103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9" y="5318740"/>
            <a:ext cx="4114801" cy="926086"/>
          </a:xfrm>
        </p:spPr>
        <p:txBody>
          <a:bodyPr>
            <a:normAutofit/>
          </a:bodyPr>
          <a:lstStyle/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https://www.youtube.com/watch?v=8uKRNlpT1X0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600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En el cine</a:t>
            </a: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  <a:p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3C038B-0FF5-4937-A698-7404A3A1F8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2124184"/>
            <a:ext cx="4114800" cy="313361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01BC0CA-615D-4C3A-91C9-4D49F92A0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124184"/>
            <a:ext cx="4114798" cy="313361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68546513-CAD1-48E1-9485-0483665796B9}"/>
              </a:ext>
            </a:extLst>
          </p:cNvPr>
          <p:cNvSpPr txBox="1">
            <a:spLocks/>
          </p:cNvSpPr>
          <p:nvPr/>
        </p:nvSpPr>
        <p:spPr>
          <a:xfrm>
            <a:off x="609600" y="344232"/>
            <a:ext cx="6660220" cy="92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>
                <a:solidFill>
                  <a:srgbClr val="404040"/>
                </a:solidFill>
                <a:latin typeface="Arial"/>
                <a:cs typeface="Arial"/>
              </a:rPr>
              <a:t>Animatrónicos en otros campos</a:t>
            </a:r>
            <a:endParaRPr lang="es-ES" sz="3600" b="1" dirty="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B35F1B5-0C21-417F-A6E2-FDDAC53F5A29}"/>
              </a:ext>
            </a:extLst>
          </p:cNvPr>
          <p:cNvSpPr txBox="1">
            <a:spLocks/>
          </p:cNvSpPr>
          <p:nvPr/>
        </p:nvSpPr>
        <p:spPr>
          <a:xfrm>
            <a:off x="457197" y="5318739"/>
            <a:ext cx="4114801" cy="92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Fuente: https://www.youtube.com/watch?v=4SK1qTnhHzI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166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UNIAJC - Plantilla - Comunidad Universitaria</Template>
  <TotalTime>1322</TotalTime>
  <Words>427</Words>
  <Application>Microsoft Office PowerPoint</Application>
  <PresentationFormat>Presentación en pantalla (4:3)</PresentationFormat>
  <Paragraphs>62</Paragraphs>
  <Slides>21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Tema de Office</vt:lpstr>
      <vt:lpstr>Presentación de PowerPoint</vt:lpstr>
      <vt:lpstr> Desarrollo de un Animatrónico con fines educativos en la Institución Universitaria Antonio José Camacho </vt:lpstr>
      <vt:lpstr> Integrantes: Luis Einer Mosquera David Salas Giraldo  Asesor: Alberto José Echeverría</vt:lpstr>
      <vt:lpstr>Planteamiento del problema</vt:lpstr>
      <vt:lpstr>Objetivos</vt:lpstr>
      <vt:lpstr>Objetivos</vt:lpstr>
      <vt:lpstr>Justificación</vt:lpstr>
      <vt:lpstr>Alcances y limitaciones</vt:lpstr>
      <vt:lpstr>Fuente: https://www.youtube.com/watch?v=8uKRNlpT1X0</vt:lpstr>
      <vt:lpstr>Fuente: https://www.researchgate.net/profile/Cesar_Hernandez_Espitia/publication/318103216_Diseno_y_construccion_de_un_animatronico_de_movimiento_facial_Mime-Face/links/59599217458515ea4c62c79d/Diseno-y-construccion-de-un-animatronico-de-movimiento-facial-Mime-Face.pdf</vt:lpstr>
      <vt:lpstr>Animatrónico Didáctico</vt:lpstr>
      <vt:lpstr>Mecanismos</vt:lpstr>
      <vt:lpstr>Mecanismos</vt:lpstr>
      <vt:lpstr>Mecanismos</vt:lpstr>
      <vt:lpstr>Mecanismos</vt:lpstr>
      <vt:lpstr>Mecanismos</vt:lpstr>
      <vt:lpstr>PROGRAMACION</vt:lpstr>
      <vt:lpstr>Expresiones del animatrónico</vt:lpstr>
      <vt:lpstr>Presentación de PowerPoint</vt:lpstr>
      <vt:lpstr>Presentación de PowerPoint</vt:lpstr>
      <vt:lpstr>Muchas gracias por la atención prestada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Andres Bolaños Ceballos</dc:creator>
  <cp:lastModifiedBy>luis einer MG</cp:lastModifiedBy>
  <cp:revision>48</cp:revision>
  <dcterms:created xsi:type="dcterms:W3CDTF">2016-04-25T14:32:50Z</dcterms:created>
  <dcterms:modified xsi:type="dcterms:W3CDTF">2018-03-21T21:39:16Z</dcterms:modified>
</cp:coreProperties>
</file>